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 id="2147483996" r:id="rId2"/>
    <p:sldMasterId id="2147484009" r:id="rId3"/>
    <p:sldMasterId id="2147484022" r:id="rId4"/>
  </p:sldMasterIdLst>
  <p:notesMasterIdLst>
    <p:notesMasterId r:id="rId22"/>
  </p:notesMasterIdLst>
  <p:handoutMasterIdLst>
    <p:handoutMasterId r:id="rId23"/>
  </p:handoutMasterIdLst>
  <p:sldIdLst>
    <p:sldId id="269" r:id="rId5"/>
    <p:sldId id="257" r:id="rId6"/>
    <p:sldId id="258" r:id="rId7"/>
    <p:sldId id="270" r:id="rId8"/>
    <p:sldId id="259" r:id="rId9"/>
    <p:sldId id="260" r:id="rId10"/>
    <p:sldId id="271" r:id="rId11"/>
    <p:sldId id="272" r:id="rId12"/>
    <p:sldId id="267" r:id="rId13"/>
    <p:sldId id="266" r:id="rId14"/>
    <p:sldId id="261" r:id="rId15"/>
    <p:sldId id="263" r:id="rId16"/>
    <p:sldId id="265" r:id="rId17"/>
    <p:sldId id="268" r:id="rId18"/>
    <p:sldId id="273" r:id="rId19"/>
    <p:sldId id="274" r:id="rId20"/>
    <p:sldId id="275" r:id="rId21"/>
  </p:sldIdLst>
  <p:sldSz cx="9144000" cy="6858000" type="screen4x3"/>
  <p:notesSz cx="6985000" cy="9283700"/>
  <p:defaultTextStyle>
    <a:defPPr>
      <a:defRPr lang="en-US"/>
    </a:defPPr>
    <a:lvl1pPr marL="0" algn="l" defTabSz="914127" rtl="0" eaLnBrk="1" latinLnBrk="0" hangingPunct="1">
      <a:defRPr sz="1800" kern="1200">
        <a:solidFill>
          <a:schemeClr val="tx1"/>
        </a:solidFill>
        <a:latin typeface="+mn-lt"/>
        <a:ea typeface="+mn-ea"/>
        <a:cs typeface="+mn-cs"/>
      </a:defRPr>
    </a:lvl1pPr>
    <a:lvl2pPr marL="457062" algn="l" defTabSz="914127" rtl="0" eaLnBrk="1" latinLnBrk="0" hangingPunct="1">
      <a:defRPr sz="1800" kern="1200">
        <a:solidFill>
          <a:schemeClr val="tx1"/>
        </a:solidFill>
        <a:latin typeface="+mn-lt"/>
        <a:ea typeface="+mn-ea"/>
        <a:cs typeface="+mn-cs"/>
      </a:defRPr>
    </a:lvl2pPr>
    <a:lvl3pPr marL="914127" algn="l" defTabSz="914127" rtl="0" eaLnBrk="1" latinLnBrk="0" hangingPunct="1">
      <a:defRPr sz="1800" kern="1200">
        <a:solidFill>
          <a:schemeClr val="tx1"/>
        </a:solidFill>
        <a:latin typeface="+mn-lt"/>
        <a:ea typeface="+mn-ea"/>
        <a:cs typeface="+mn-cs"/>
      </a:defRPr>
    </a:lvl3pPr>
    <a:lvl4pPr marL="1371189" algn="l" defTabSz="914127" rtl="0" eaLnBrk="1" latinLnBrk="0" hangingPunct="1">
      <a:defRPr sz="1800" kern="1200">
        <a:solidFill>
          <a:schemeClr val="tx1"/>
        </a:solidFill>
        <a:latin typeface="+mn-lt"/>
        <a:ea typeface="+mn-ea"/>
        <a:cs typeface="+mn-cs"/>
      </a:defRPr>
    </a:lvl4pPr>
    <a:lvl5pPr marL="1828254" algn="l" defTabSz="914127" rtl="0" eaLnBrk="1" latinLnBrk="0" hangingPunct="1">
      <a:defRPr sz="1800" kern="1200">
        <a:solidFill>
          <a:schemeClr val="tx1"/>
        </a:solidFill>
        <a:latin typeface="+mn-lt"/>
        <a:ea typeface="+mn-ea"/>
        <a:cs typeface="+mn-cs"/>
      </a:defRPr>
    </a:lvl5pPr>
    <a:lvl6pPr marL="2285316" algn="l" defTabSz="914127" rtl="0" eaLnBrk="1" latinLnBrk="0" hangingPunct="1">
      <a:defRPr sz="1800" kern="1200">
        <a:solidFill>
          <a:schemeClr val="tx1"/>
        </a:solidFill>
        <a:latin typeface="+mn-lt"/>
        <a:ea typeface="+mn-ea"/>
        <a:cs typeface="+mn-cs"/>
      </a:defRPr>
    </a:lvl6pPr>
    <a:lvl7pPr marL="2742381" algn="l" defTabSz="914127" rtl="0" eaLnBrk="1" latinLnBrk="0" hangingPunct="1">
      <a:defRPr sz="1800" kern="1200">
        <a:solidFill>
          <a:schemeClr val="tx1"/>
        </a:solidFill>
        <a:latin typeface="+mn-lt"/>
        <a:ea typeface="+mn-ea"/>
        <a:cs typeface="+mn-cs"/>
      </a:defRPr>
    </a:lvl7pPr>
    <a:lvl8pPr marL="3199443" algn="l" defTabSz="914127" rtl="0" eaLnBrk="1" latinLnBrk="0" hangingPunct="1">
      <a:defRPr sz="1800" kern="1200">
        <a:solidFill>
          <a:schemeClr val="tx1"/>
        </a:solidFill>
        <a:latin typeface="+mn-lt"/>
        <a:ea typeface="+mn-ea"/>
        <a:cs typeface="+mn-cs"/>
      </a:defRPr>
    </a:lvl8pPr>
    <a:lvl9pPr marL="3656508" algn="l" defTabSz="91412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72" autoAdjust="0"/>
  </p:normalViewPr>
  <p:slideViewPr>
    <p:cSldViewPr>
      <p:cViewPr varScale="1">
        <p:scale>
          <a:sx n="65" d="100"/>
          <a:sy n="65" d="100"/>
        </p:scale>
        <p:origin x="-1086"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B2F47A82-B5D8-4CAA-B3F4-9098A8E01055}" type="datetimeFigureOut">
              <a:rPr lang="en-US" smtClean="0"/>
              <a:pPr/>
              <a:t>9/24/2012</a:t>
            </a:fld>
            <a:endParaRPr lang="en-US" dirty="0"/>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7573F377-20DF-4677-A223-F26157616EC5}" type="slidenum">
              <a:rPr lang="en-US" smtClean="0"/>
              <a:pPr/>
              <a:t>‹#›</a:t>
            </a:fld>
            <a:endParaRPr lang="en-US" dirty="0"/>
          </a:p>
        </p:txBody>
      </p:sp>
    </p:spTree>
    <p:extLst>
      <p:ext uri="{BB962C8B-B14F-4D97-AF65-F5344CB8AC3E}">
        <p14:creationId xmlns:p14="http://schemas.microsoft.com/office/powerpoint/2010/main" xmlns="" val="3961492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780A0C42-8B2D-481E-9278-94739D1CC090}" type="datetimeFigureOut">
              <a:rPr lang="en-US" smtClean="0"/>
              <a:pPr/>
              <a:t>9/24/2012</a:t>
            </a:fld>
            <a:endParaRPr lang="en-US" dirty="0"/>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4F433D1E-59D2-4925-B673-CD6E16AAADC4}" type="slidenum">
              <a:rPr lang="en-US" smtClean="0"/>
              <a:pPr/>
              <a:t>‹#›</a:t>
            </a:fld>
            <a:endParaRPr lang="en-US" dirty="0"/>
          </a:p>
        </p:txBody>
      </p:sp>
    </p:spTree>
    <p:extLst>
      <p:ext uri="{BB962C8B-B14F-4D97-AF65-F5344CB8AC3E}">
        <p14:creationId xmlns:p14="http://schemas.microsoft.com/office/powerpoint/2010/main" xmlns="" val="97705018"/>
      </p:ext>
    </p:extLst>
  </p:cSld>
  <p:clrMap bg1="lt1" tx1="dk1" bg2="lt2" tx2="dk2" accent1="accent1" accent2="accent2" accent3="accent3" accent4="accent4" accent5="accent5" accent6="accent6" hlink="hlink" folHlink="folHlink"/>
  <p:notesStyle>
    <a:lvl1pPr marL="0" algn="l" defTabSz="914127" rtl="0" eaLnBrk="1" latinLnBrk="0" hangingPunct="1">
      <a:defRPr sz="1200" kern="1200">
        <a:solidFill>
          <a:schemeClr val="tx1"/>
        </a:solidFill>
        <a:latin typeface="+mn-lt"/>
        <a:ea typeface="+mn-ea"/>
        <a:cs typeface="+mn-cs"/>
      </a:defRPr>
    </a:lvl1pPr>
    <a:lvl2pPr marL="457062" algn="l" defTabSz="914127" rtl="0" eaLnBrk="1" latinLnBrk="0" hangingPunct="1">
      <a:defRPr sz="1200" kern="1200">
        <a:solidFill>
          <a:schemeClr val="tx1"/>
        </a:solidFill>
        <a:latin typeface="+mn-lt"/>
        <a:ea typeface="+mn-ea"/>
        <a:cs typeface="+mn-cs"/>
      </a:defRPr>
    </a:lvl2pPr>
    <a:lvl3pPr marL="914127" algn="l" defTabSz="914127" rtl="0" eaLnBrk="1" latinLnBrk="0" hangingPunct="1">
      <a:defRPr sz="1200" kern="1200">
        <a:solidFill>
          <a:schemeClr val="tx1"/>
        </a:solidFill>
        <a:latin typeface="+mn-lt"/>
        <a:ea typeface="+mn-ea"/>
        <a:cs typeface="+mn-cs"/>
      </a:defRPr>
    </a:lvl3pPr>
    <a:lvl4pPr marL="1371189" algn="l" defTabSz="914127" rtl="0" eaLnBrk="1" latinLnBrk="0" hangingPunct="1">
      <a:defRPr sz="1200" kern="1200">
        <a:solidFill>
          <a:schemeClr val="tx1"/>
        </a:solidFill>
        <a:latin typeface="+mn-lt"/>
        <a:ea typeface="+mn-ea"/>
        <a:cs typeface="+mn-cs"/>
      </a:defRPr>
    </a:lvl4pPr>
    <a:lvl5pPr marL="1828254" algn="l" defTabSz="914127" rtl="0" eaLnBrk="1" latinLnBrk="0" hangingPunct="1">
      <a:defRPr sz="1200" kern="1200">
        <a:solidFill>
          <a:schemeClr val="tx1"/>
        </a:solidFill>
        <a:latin typeface="+mn-lt"/>
        <a:ea typeface="+mn-ea"/>
        <a:cs typeface="+mn-cs"/>
      </a:defRPr>
    </a:lvl5pPr>
    <a:lvl6pPr marL="2285316" algn="l" defTabSz="914127" rtl="0" eaLnBrk="1" latinLnBrk="0" hangingPunct="1">
      <a:defRPr sz="1200" kern="1200">
        <a:solidFill>
          <a:schemeClr val="tx1"/>
        </a:solidFill>
        <a:latin typeface="+mn-lt"/>
        <a:ea typeface="+mn-ea"/>
        <a:cs typeface="+mn-cs"/>
      </a:defRPr>
    </a:lvl6pPr>
    <a:lvl7pPr marL="2742381" algn="l" defTabSz="914127" rtl="0" eaLnBrk="1" latinLnBrk="0" hangingPunct="1">
      <a:defRPr sz="1200" kern="1200">
        <a:solidFill>
          <a:schemeClr val="tx1"/>
        </a:solidFill>
        <a:latin typeface="+mn-lt"/>
        <a:ea typeface="+mn-ea"/>
        <a:cs typeface="+mn-cs"/>
      </a:defRPr>
    </a:lvl7pPr>
    <a:lvl8pPr marL="3199443" algn="l" defTabSz="914127" rtl="0" eaLnBrk="1" latinLnBrk="0" hangingPunct="1">
      <a:defRPr sz="1200" kern="1200">
        <a:solidFill>
          <a:schemeClr val="tx1"/>
        </a:solidFill>
        <a:latin typeface="+mn-lt"/>
        <a:ea typeface="+mn-ea"/>
        <a:cs typeface="+mn-cs"/>
      </a:defRPr>
    </a:lvl8pPr>
    <a:lvl9pPr marL="3656508" algn="l" defTabSz="91412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6913"/>
            <a:ext cx="4641850"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433D1E-59D2-4925-B673-CD6E16AAADC4}" type="slidenum">
              <a:rPr lang="en-US">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xmlns="" val="156871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6913"/>
            <a:ext cx="4641850"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1E2789-F192-4469-9820-603879F44B61}" type="slidenum">
              <a:rPr lang="en-US" smtClean="0"/>
              <a:pPr>
                <a:defRPr/>
              </a:pPr>
              <a:t>11</a:t>
            </a:fld>
            <a:endParaRPr lang="en-US" dirty="0"/>
          </a:p>
        </p:txBody>
      </p:sp>
    </p:spTree>
    <p:extLst>
      <p:ext uri="{BB962C8B-B14F-4D97-AF65-F5344CB8AC3E}">
        <p14:creationId xmlns:p14="http://schemas.microsoft.com/office/powerpoint/2010/main" xmlns="" val="758358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17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433D1E-59D2-4925-B673-CD6E16AAADC4}" type="slidenum">
              <a:rPr lang="en-US" smtClean="0"/>
              <a:pPr/>
              <a:t>6</a:t>
            </a:fld>
            <a:endParaRPr lang="en-US" dirty="0"/>
          </a:p>
        </p:txBody>
      </p:sp>
    </p:spTree>
    <p:extLst>
      <p:ext uri="{BB962C8B-B14F-4D97-AF65-F5344CB8AC3E}">
        <p14:creationId xmlns:p14="http://schemas.microsoft.com/office/powerpoint/2010/main" xmlns="" val="2774186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433D1E-59D2-4925-B673-CD6E16AAADC4}"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a:endParaRPr lang="en-US" dirty="0"/>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13" tIns="45708" rIns="91413" bIns="45708" rtlCol="0" anchor="ctr" anchorCtr="0">
            <a:normAutofit/>
          </a:bodyPr>
          <a:lstStyle/>
          <a:p>
            <a:pPr algn="ctr" defTabSz="914127"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062" indent="0" algn="ctr">
              <a:buNone/>
              <a:defRPr>
                <a:solidFill>
                  <a:schemeClr val="tx1">
                    <a:tint val="75000"/>
                  </a:schemeClr>
                </a:solidFill>
              </a:defRPr>
            </a:lvl2pPr>
            <a:lvl3pPr marL="914127" indent="0" algn="ctr">
              <a:buNone/>
              <a:defRPr>
                <a:solidFill>
                  <a:schemeClr val="tx1">
                    <a:tint val="75000"/>
                  </a:schemeClr>
                </a:solidFill>
              </a:defRPr>
            </a:lvl3pPr>
            <a:lvl4pPr marL="1371189" indent="0" algn="ctr">
              <a:buNone/>
              <a:defRPr>
                <a:solidFill>
                  <a:schemeClr val="tx1">
                    <a:tint val="75000"/>
                  </a:schemeClr>
                </a:solidFill>
              </a:defRPr>
            </a:lvl4pPr>
            <a:lvl5pPr marL="1828254" indent="0" algn="ctr">
              <a:buNone/>
              <a:defRPr>
                <a:solidFill>
                  <a:schemeClr val="tx1">
                    <a:tint val="75000"/>
                  </a:schemeClr>
                </a:solidFill>
              </a:defRPr>
            </a:lvl5pPr>
            <a:lvl6pPr marL="2285316" indent="0" algn="ctr">
              <a:buNone/>
              <a:defRPr>
                <a:solidFill>
                  <a:schemeClr val="tx1">
                    <a:tint val="75000"/>
                  </a:schemeClr>
                </a:solidFill>
              </a:defRPr>
            </a:lvl6pPr>
            <a:lvl7pPr marL="2742381" indent="0" algn="ctr">
              <a:buNone/>
              <a:defRPr>
                <a:solidFill>
                  <a:schemeClr val="tx1">
                    <a:tint val="75000"/>
                  </a:schemeClr>
                </a:solidFill>
              </a:defRPr>
            </a:lvl7pPr>
            <a:lvl8pPr marL="3199443" indent="0" algn="ctr">
              <a:buNone/>
              <a:defRPr>
                <a:solidFill>
                  <a:schemeClr val="tx1">
                    <a:tint val="75000"/>
                  </a:schemeClr>
                </a:solidFill>
              </a:defRPr>
            </a:lvl8pPr>
            <a:lvl9pPr marL="3656508"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F6D14A89-603B-4B8D-9191-DFB302FBA75C}" type="datetimeFigureOut">
              <a:rPr lang="en-US" smtClean="0"/>
              <a:pPr/>
              <a:t>9/24/2012</a:t>
            </a:fld>
            <a:endParaRPr lang="en-US" dirty="0"/>
          </a:p>
        </p:txBody>
      </p:sp>
      <p:sp>
        <p:nvSpPr>
          <p:cNvPr id="17" name="Slide Number Placeholder 16"/>
          <p:cNvSpPr>
            <a:spLocks noGrp="1"/>
          </p:cNvSpPr>
          <p:nvPr>
            <p:ph type="sldNum" sz="quarter" idx="11"/>
          </p:nvPr>
        </p:nvSpPr>
        <p:spPr/>
        <p:txBody>
          <a:bodyPr/>
          <a:lstStyle/>
          <a:p>
            <a:fld id="{E072D44C-6D53-4946-8C89-0A40C1C6B8BB}"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D14A89-603B-4B8D-9191-DFB302FBA75C}" type="datetimeFigureOut">
              <a:rPr lang="en-US" smtClean="0"/>
              <a:pPr/>
              <a:t>9/24/2012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72D44C-6D53-4946-8C89-0A40C1C6B8B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a:endParaRPr lang="en-US" dirty="0"/>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D14A89-603B-4B8D-9191-DFB302FBA75C}" type="datetimeFigureOut">
              <a:rPr lang="en-US" smtClean="0"/>
              <a:pPr/>
              <a:t>9/24/2012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72D44C-6D53-4946-8C89-0A40C1C6B8BB}" type="slidenum">
              <a:rPr lang="en-US" smtClean="0"/>
              <a:pPr/>
              <a:t>‹#›</a:t>
            </a:fld>
            <a:endParaRPr lang="en-US" dirty="0"/>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747" y="2130558"/>
            <a:ext cx="7772513" cy="1469760"/>
          </a:xfrm>
          <a:prstGeom prst="rect">
            <a:avLst/>
          </a:prstGeom>
        </p:spPr>
        <p:txBody>
          <a:bodyPr lIns="17386" tIns="8693" rIns="17386" bIns="8693"/>
          <a:lstStyle/>
          <a:p>
            <a:r>
              <a:rPr lang="en-US" smtClean="0"/>
              <a:t>Click to edit Master title style</a:t>
            </a:r>
            <a:endParaRPr lang="en-US"/>
          </a:p>
        </p:txBody>
      </p:sp>
      <p:sp>
        <p:nvSpPr>
          <p:cNvPr id="3" name="Subtitle 2"/>
          <p:cNvSpPr>
            <a:spLocks noGrp="1"/>
          </p:cNvSpPr>
          <p:nvPr>
            <p:ph type="subTitle" idx="1"/>
          </p:nvPr>
        </p:nvSpPr>
        <p:spPr>
          <a:xfrm>
            <a:off x="1371490" y="3886070"/>
            <a:ext cx="6401027" cy="1752865"/>
          </a:xfrm>
          <a:prstGeom prst="rect">
            <a:avLst/>
          </a:prstGeom>
        </p:spPr>
        <p:txBody>
          <a:bodyPr lIns="17386" tIns="8693" rIns="17386" bIns="8693"/>
          <a:lstStyle>
            <a:lvl1pPr marL="0" indent="0" algn="ctr">
              <a:buNone/>
              <a:defRPr/>
            </a:lvl1pPr>
            <a:lvl2pPr marL="86932" indent="0" algn="ctr">
              <a:buNone/>
              <a:defRPr/>
            </a:lvl2pPr>
            <a:lvl3pPr marL="173868" indent="0" algn="ctr">
              <a:buNone/>
              <a:defRPr/>
            </a:lvl3pPr>
            <a:lvl4pPr marL="260800" indent="0" algn="ctr">
              <a:buNone/>
              <a:defRPr/>
            </a:lvl4pPr>
            <a:lvl5pPr marL="347733" indent="0" algn="ctr">
              <a:buNone/>
              <a:defRPr/>
            </a:lvl5pPr>
            <a:lvl6pPr marL="434668" indent="0" algn="ctr">
              <a:buNone/>
              <a:defRPr/>
            </a:lvl6pPr>
            <a:lvl7pPr marL="521601" indent="0" algn="ctr">
              <a:buNone/>
              <a:defRPr/>
            </a:lvl7pPr>
            <a:lvl8pPr marL="608533" indent="0" algn="ctr">
              <a:buNone/>
              <a:defRPr/>
            </a:lvl8pPr>
            <a:lvl9pPr marL="695469"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43995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60" y="274505"/>
            <a:ext cx="8229487" cy="1143000"/>
          </a:xfrm>
          <a:prstGeom prst="rect">
            <a:avLst/>
          </a:prstGeom>
        </p:spPr>
        <p:txBody>
          <a:bodyPr lIns="17386" tIns="8693" rIns="17386" bIns="8693"/>
          <a:lstStyle/>
          <a:p>
            <a:r>
              <a:rPr lang="en-US" smtClean="0"/>
              <a:t>Click to edit Master title style</a:t>
            </a:r>
            <a:endParaRPr lang="en-US"/>
          </a:p>
        </p:txBody>
      </p:sp>
      <p:sp>
        <p:nvSpPr>
          <p:cNvPr id="3" name="Content Placeholder 2"/>
          <p:cNvSpPr>
            <a:spLocks noGrp="1"/>
          </p:cNvSpPr>
          <p:nvPr>
            <p:ph idx="1"/>
          </p:nvPr>
        </p:nvSpPr>
        <p:spPr>
          <a:xfrm>
            <a:off x="457260" y="1600071"/>
            <a:ext cx="8229487" cy="4526029"/>
          </a:xfrm>
          <a:prstGeom prst="rect">
            <a:avLst/>
          </a:prstGeom>
        </p:spPr>
        <p:txBody>
          <a:bodyPr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963185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4406966"/>
            <a:ext cx="7772513" cy="1361943"/>
          </a:xfrm>
          <a:prstGeom prst="rect">
            <a:avLst/>
          </a:prstGeom>
        </p:spPr>
        <p:txBody>
          <a:bodyPr lIns="17386" tIns="8693" rIns="17386" bIns="8693" anchor="t"/>
          <a:lstStyle>
            <a:lvl1pPr algn="l">
              <a:defRPr sz="800" b="1" cap="all"/>
            </a:lvl1pPr>
          </a:lstStyle>
          <a:p>
            <a:r>
              <a:rPr lang="en-US" smtClean="0"/>
              <a:t>Click to edit Master title style</a:t>
            </a:r>
            <a:endParaRPr lang="en-US"/>
          </a:p>
        </p:txBody>
      </p:sp>
      <p:sp>
        <p:nvSpPr>
          <p:cNvPr id="3" name="Text Placeholder 2"/>
          <p:cNvSpPr>
            <a:spLocks noGrp="1"/>
          </p:cNvSpPr>
          <p:nvPr>
            <p:ph type="body" idx="1"/>
          </p:nvPr>
        </p:nvSpPr>
        <p:spPr>
          <a:xfrm>
            <a:off x="722316" y="2906779"/>
            <a:ext cx="7772513" cy="1500188"/>
          </a:xfrm>
          <a:prstGeom prst="rect">
            <a:avLst/>
          </a:prstGeom>
        </p:spPr>
        <p:txBody>
          <a:bodyPr lIns="17386" tIns="8693" rIns="17386" bIns="8693" anchor="b"/>
          <a:lstStyle>
            <a:lvl1pPr marL="0" indent="0">
              <a:buNone/>
              <a:defRPr sz="400"/>
            </a:lvl1pPr>
            <a:lvl2pPr marL="86932" indent="0">
              <a:buNone/>
              <a:defRPr sz="300"/>
            </a:lvl2pPr>
            <a:lvl3pPr marL="173868" indent="0">
              <a:buNone/>
              <a:defRPr sz="300"/>
            </a:lvl3pPr>
            <a:lvl4pPr marL="260800" indent="0">
              <a:buNone/>
              <a:defRPr sz="300"/>
            </a:lvl4pPr>
            <a:lvl5pPr marL="347733" indent="0">
              <a:buNone/>
              <a:defRPr sz="300"/>
            </a:lvl5pPr>
            <a:lvl6pPr marL="434668" indent="0">
              <a:buNone/>
              <a:defRPr sz="300"/>
            </a:lvl6pPr>
            <a:lvl7pPr marL="521601" indent="0">
              <a:buNone/>
              <a:defRPr sz="300"/>
            </a:lvl7pPr>
            <a:lvl8pPr marL="608533" indent="0">
              <a:buNone/>
              <a:defRPr sz="300"/>
            </a:lvl8pPr>
            <a:lvl9pPr marL="695469" indent="0">
              <a:buNone/>
              <a:defRPr sz="300"/>
            </a:lvl9pPr>
          </a:lstStyle>
          <a:p>
            <a:pPr lvl="0"/>
            <a:r>
              <a:rPr lang="en-US" smtClean="0"/>
              <a:t>Click to edit Master text styles</a:t>
            </a:r>
          </a:p>
        </p:txBody>
      </p:sp>
    </p:spTree>
    <p:extLst>
      <p:ext uri="{BB962C8B-B14F-4D97-AF65-F5344CB8AC3E}">
        <p14:creationId xmlns:p14="http://schemas.microsoft.com/office/powerpoint/2010/main" xmlns="" val="4146615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60" y="274505"/>
            <a:ext cx="8229487" cy="1143000"/>
          </a:xfrm>
          <a:prstGeom prst="rect">
            <a:avLst/>
          </a:prstGeom>
        </p:spPr>
        <p:txBody>
          <a:bodyPr lIns="17386" tIns="8693" rIns="17386" bIns="8693"/>
          <a:lstStyle/>
          <a:p>
            <a:r>
              <a:rPr lang="en-US" smtClean="0"/>
              <a:t>Click to edit Master title style</a:t>
            </a:r>
            <a:endParaRPr lang="en-US"/>
          </a:p>
        </p:txBody>
      </p:sp>
      <p:sp>
        <p:nvSpPr>
          <p:cNvPr id="3" name="Content Placeholder 2"/>
          <p:cNvSpPr>
            <a:spLocks noGrp="1"/>
          </p:cNvSpPr>
          <p:nvPr>
            <p:ph sz="half" idx="1"/>
          </p:nvPr>
        </p:nvSpPr>
        <p:spPr>
          <a:xfrm>
            <a:off x="457257" y="1600071"/>
            <a:ext cx="4101136" cy="4526029"/>
          </a:xfrm>
          <a:prstGeom prst="rect">
            <a:avLst/>
          </a:prstGeom>
        </p:spPr>
        <p:txBody>
          <a:bodyPr lIns="17386" tIns="8693" rIns="17386" bIns="8693"/>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85608" y="1600071"/>
            <a:ext cx="4101136" cy="4526029"/>
          </a:xfrm>
          <a:prstGeom prst="rect">
            <a:avLst/>
          </a:prstGeom>
        </p:spPr>
        <p:txBody>
          <a:bodyPr lIns="17386" tIns="8693" rIns="17386" bIns="8693"/>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754051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60" y="274505"/>
            <a:ext cx="8229487" cy="1143000"/>
          </a:xfrm>
          <a:prstGeom prst="rect">
            <a:avLst/>
          </a:prstGeom>
        </p:spPr>
        <p:txBody>
          <a:bodyPr lIns="17386" tIns="8693" rIns="17386" bIns="8693"/>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57" y="1535245"/>
            <a:ext cx="4040188" cy="639630"/>
          </a:xfrm>
          <a:prstGeom prst="rect">
            <a:avLst/>
          </a:prstGeom>
        </p:spPr>
        <p:txBody>
          <a:bodyPr lIns="17386" tIns="8693" rIns="17386" bIns="8693" anchor="b"/>
          <a:lstStyle>
            <a:lvl1pPr marL="0" indent="0">
              <a:buNone/>
              <a:defRPr sz="500" b="1"/>
            </a:lvl1pPr>
            <a:lvl2pPr marL="86932" indent="0">
              <a:buNone/>
              <a:defRPr sz="400" b="1"/>
            </a:lvl2pPr>
            <a:lvl3pPr marL="173868" indent="0">
              <a:buNone/>
              <a:defRPr sz="300" b="1"/>
            </a:lvl3pPr>
            <a:lvl4pPr marL="260800" indent="0">
              <a:buNone/>
              <a:defRPr sz="300" b="1"/>
            </a:lvl4pPr>
            <a:lvl5pPr marL="347733" indent="0">
              <a:buNone/>
              <a:defRPr sz="300" b="1"/>
            </a:lvl5pPr>
            <a:lvl6pPr marL="434668" indent="0">
              <a:buNone/>
              <a:defRPr sz="300" b="1"/>
            </a:lvl6pPr>
            <a:lvl7pPr marL="521601" indent="0">
              <a:buNone/>
              <a:defRPr sz="300" b="1"/>
            </a:lvl7pPr>
            <a:lvl8pPr marL="608533" indent="0">
              <a:buNone/>
              <a:defRPr sz="300" b="1"/>
            </a:lvl8pPr>
            <a:lvl9pPr marL="695469" indent="0">
              <a:buNone/>
              <a:defRPr sz="300" b="1"/>
            </a:lvl9pPr>
          </a:lstStyle>
          <a:p>
            <a:pPr lvl="0"/>
            <a:r>
              <a:rPr lang="en-US" smtClean="0"/>
              <a:t>Click to edit Master text styles</a:t>
            </a:r>
          </a:p>
        </p:txBody>
      </p:sp>
      <p:sp>
        <p:nvSpPr>
          <p:cNvPr id="4" name="Content Placeholder 3"/>
          <p:cNvSpPr>
            <a:spLocks noGrp="1"/>
          </p:cNvSpPr>
          <p:nvPr>
            <p:ph sz="half" idx="2"/>
          </p:nvPr>
        </p:nvSpPr>
        <p:spPr>
          <a:xfrm>
            <a:off x="457257" y="2174879"/>
            <a:ext cx="4040188" cy="3951221"/>
          </a:xfrm>
          <a:prstGeom prst="rect">
            <a:avLst/>
          </a:prstGeom>
        </p:spPr>
        <p:txBody>
          <a:bodyPr lIns="17386" tIns="8693" rIns="17386" bIns="8693"/>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139" y="1535245"/>
            <a:ext cx="4041605" cy="639630"/>
          </a:xfrm>
          <a:prstGeom prst="rect">
            <a:avLst/>
          </a:prstGeom>
        </p:spPr>
        <p:txBody>
          <a:bodyPr lIns="17386" tIns="8693" rIns="17386" bIns="8693" anchor="b"/>
          <a:lstStyle>
            <a:lvl1pPr marL="0" indent="0">
              <a:buNone/>
              <a:defRPr sz="500" b="1"/>
            </a:lvl1pPr>
            <a:lvl2pPr marL="86932" indent="0">
              <a:buNone/>
              <a:defRPr sz="400" b="1"/>
            </a:lvl2pPr>
            <a:lvl3pPr marL="173868" indent="0">
              <a:buNone/>
              <a:defRPr sz="300" b="1"/>
            </a:lvl3pPr>
            <a:lvl4pPr marL="260800" indent="0">
              <a:buNone/>
              <a:defRPr sz="300" b="1"/>
            </a:lvl4pPr>
            <a:lvl5pPr marL="347733" indent="0">
              <a:buNone/>
              <a:defRPr sz="300" b="1"/>
            </a:lvl5pPr>
            <a:lvl6pPr marL="434668" indent="0">
              <a:buNone/>
              <a:defRPr sz="300" b="1"/>
            </a:lvl6pPr>
            <a:lvl7pPr marL="521601" indent="0">
              <a:buNone/>
              <a:defRPr sz="300" b="1"/>
            </a:lvl7pPr>
            <a:lvl8pPr marL="608533" indent="0">
              <a:buNone/>
              <a:defRPr sz="300" b="1"/>
            </a:lvl8pPr>
            <a:lvl9pPr marL="695469" indent="0">
              <a:buNone/>
              <a:defRPr sz="300" b="1"/>
            </a:lvl9pPr>
          </a:lstStyle>
          <a:p>
            <a:pPr lvl="0"/>
            <a:r>
              <a:rPr lang="en-US" smtClean="0"/>
              <a:t>Click to edit Master text styles</a:t>
            </a:r>
          </a:p>
        </p:txBody>
      </p:sp>
      <p:sp>
        <p:nvSpPr>
          <p:cNvPr id="6" name="Content Placeholder 5"/>
          <p:cNvSpPr>
            <a:spLocks noGrp="1"/>
          </p:cNvSpPr>
          <p:nvPr>
            <p:ph sz="quarter" idx="4"/>
          </p:nvPr>
        </p:nvSpPr>
        <p:spPr>
          <a:xfrm>
            <a:off x="4645139" y="2174879"/>
            <a:ext cx="4041605" cy="3951221"/>
          </a:xfrm>
          <a:prstGeom prst="rect">
            <a:avLst/>
          </a:prstGeom>
        </p:spPr>
        <p:txBody>
          <a:bodyPr lIns="17386" tIns="8693" rIns="17386" bIns="8693"/>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361647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60" y="274505"/>
            <a:ext cx="8229487" cy="1143000"/>
          </a:xfrm>
          <a:prstGeom prst="rect">
            <a:avLst/>
          </a:prstGeom>
        </p:spPr>
        <p:txBody>
          <a:bodyPr lIns="17386" tIns="8693" rIns="17386" bIns="8693"/>
          <a:lstStyle/>
          <a:p>
            <a:r>
              <a:rPr lang="en-US" smtClean="0"/>
              <a:t>Click to edit Master title style</a:t>
            </a:r>
            <a:endParaRPr lang="en-US"/>
          </a:p>
        </p:txBody>
      </p:sp>
    </p:spTree>
    <p:extLst>
      <p:ext uri="{BB962C8B-B14F-4D97-AF65-F5344CB8AC3E}">
        <p14:creationId xmlns:p14="http://schemas.microsoft.com/office/powerpoint/2010/main" xmlns="" val="509288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09544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58" y="273182"/>
            <a:ext cx="3008313" cy="1161852"/>
          </a:xfrm>
          <a:prstGeom prst="rect">
            <a:avLst/>
          </a:prstGeom>
        </p:spPr>
        <p:txBody>
          <a:bodyPr lIns="17386" tIns="8693" rIns="17386" bIns="8693" anchor="b"/>
          <a:lstStyle>
            <a:lvl1pPr algn="l">
              <a:defRPr sz="400" b="1"/>
            </a:lvl1pPr>
          </a:lstStyle>
          <a:p>
            <a:r>
              <a:rPr lang="en-US" smtClean="0"/>
              <a:t>Click to edit Master title style</a:t>
            </a:r>
            <a:endParaRPr lang="en-US"/>
          </a:p>
        </p:txBody>
      </p:sp>
      <p:sp>
        <p:nvSpPr>
          <p:cNvPr id="3" name="Content Placeholder 2"/>
          <p:cNvSpPr>
            <a:spLocks noGrp="1"/>
          </p:cNvSpPr>
          <p:nvPr>
            <p:ph idx="1"/>
          </p:nvPr>
        </p:nvSpPr>
        <p:spPr>
          <a:xfrm>
            <a:off x="3574993" y="273183"/>
            <a:ext cx="5111750" cy="5852914"/>
          </a:xfrm>
          <a:prstGeom prst="rect">
            <a:avLst/>
          </a:prstGeom>
        </p:spPr>
        <p:txBody>
          <a:bodyPr lIns="17386" tIns="8693" rIns="17386" bIns="8693"/>
          <a:lstStyle>
            <a:lvl1pPr>
              <a:defRPr sz="600"/>
            </a:lvl1pPr>
            <a:lvl2pPr>
              <a:defRPr sz="500"/>
            </a:lvl2pPr>
            <a:lvl3pPr>
              <a:defRPr sz="500"/>
            </a:lvl3pPr>
            <a:lvl4pPr>
              <a:defRPr sz="400"/>
            </a:lvl4pPr>
            <a:lvl5pPr>
              <a:defRPr sz="400"/>
            </a:lvl5pPr>
            <a:lvl6pPr>
              <a:defRPr sz="400"/>
            </a:lvl6pPr>
            <a:lvl7pPr>
              <a:defRPr sz="400"/>
            </a:lvl7pPr>
            <a:lvl8pPr>
              <a:defRPr sz="400"/>
            </a:lvl8pPr>
            <a:lvl9pPr>
              <a:defRPr sz="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58" y="1435036"/>
            <a:ext cx="3008313" cy="4691063"/>
          </a:xfrm>
          <a:prstGeom prst="rect">
            <a:avLst/>
          </a:prstGeom>
        </p:spPr>
        <p:txBody>
          <a:bodyPr lIns="17386" tIns="8693" rIns="17386" bIns="8693"/>
          <a:lstStyle>
            <a:lvl1pPr marL="0" indent="0">
              <a:buNone/>
              <a:defRPr sz="300"/>
            </a:lvl1pPr>
            <a:lvl2pPr marL="86932" indent="0">
              <a:buNone/>
              <a:defRPr sz="200"/>
            </a:lvl2pPr>
            <a:lvl3pPr marL="173868" indent="0">
              <a:buNone/>
              <a:defRPr sz="200"/>
            </a:lvl3pPr>
            <a:lvl4pPr marL="260800" indent="0">
              <a:buNone/>
              <a:defRPr sz="200"/>
            </a:lvl4pPr>
            <a:lvl5pPr marL="347733" indent="0">
              <a:buNone/>
              <a:defRPr sz="200"/>
            </a:lvl5pPr>
            <a:lvl6pPr marL="434668" indent="0">
              <a:buNone/>
              <a:defRPr sz="200"/>
            </a:lvl6pPr>
            <a:lvl7pPr marL="521601" indent="0">
              <a:buNone/>
              <a:defRPr sz="200"/>
            </a:lvl7pPr>
            <a:lvl8pPr marL="608533" indent="0">
              <a:buNone/>
              <a:defRPr sz="200"/>
            </a:lvl8pPr>
            <a:lvl9pPr marL="695469"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2962924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F6D14A89-603B-4B8D-9191-DFB302FBA75C}" type="datetimeFigureOut">
              <a:rPr lang="en-US" smtClean="0"/>
              <a:pPr/>
              <a:t>9/24/2012</a:t>
            </a:fld>
            <a:endParaRPr lang="en-US" dirty="0"/>
          </a:p>
        </p:txBody>
      </p:sp>
      <p:sp>
        <p:nvSpPr>
          <p:cNvPr id="12" name="Slide Number Placeholder 11"/>
          <p:cNvSpPr>
            <a:spLocks noGrp="1"/>
          </p:cNvSpPr>
          <p:nvPr>
            <p:ph type="sldNum" sz="quarter" idx="15"/>
          </p:nvPr>
        </p:nvSpPr>
        <p:spPr/>
        <p:txBody>
          <a:bodyPr/>
          <a:lstStyle/>
          <a:p>
            <a:fld id="{E072D44C-6D53-4946-8C89-0A40C1C6B8BB}"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77" y="4800534"/>
            <a:ext cx="5486513" cy="566870"/>
          </a:xfrm>
          <a:prstGeom prst="rect">
            <a:avLst/>
          </a:prstGeom>
        </p:spPr>
        <p:txBody>
          <a:bodyPr lIns="17386" tIns="8693" rIns="17386" bIns="8693" anchor="b"/>
          <a:lstStyle>
            <a:lvl1pPr algn="l">
              <a:defRPr sz="400" b="1"/>
            </a:lvl1pPr>
          </a:lstStyle>
          <a:p>
            <a:r>
              <a:rPr lang="en-US" smtClean="0"/>
              <a:t>Click to edit Master title style</a:t>
            </a:r>
            <a:endParaRPr lang="en-US"/>
          </a:p>
        </p:txBody>
      </p:sp>
      <p:sp>
        <p:nvSpPr>
          <p:cNvPr id="3" name="Picture Placeholder 2"/>
          <p:cNvSpPr>
            <a:spLocks noGrp="1"/>
          </p:cNvSpPr>
          <p:nvPr>
            <p:ph type="pic" idx="1"/>
          </p:nvPr>
        </p:nvSpPr>
        <p:spPr>
          <a:xfrm>
            <a:off x="1792177" y="612844"/>
            <a:ext cx="5486513" cy="4114601"/>
          </a:xfrm>
          <a:prstGeom prst="rect">
            <a:avLst/>
          </a:prstGeom>
        </p:spPr>
        <p:txBody>
          <a:bodyPr lIns="17386" tIns="8693" rIns="17386" bIns="8693"/>
          <a:lstStyle>
            <a:lvl1pPr marL="0" indent="0">
              <a:buNone/>
              <a:defRPr sz="600"/>
            </a:lvl1pPr>
            <a:lvl2pPr marL="86932" indent="0">
              <a:buNone/>
              <a:defRPr sz="500"/>
            </a:lvl2pPr>
            <a:lvl3pPr marL="173868" indent="0">
              <a:buNone/>
              <a:defRPr sz="500"/>
            </a:lvl3pPr>
            <a:lvl4pPr marL="260800" indent="0">
              <a:buNone/>
              <a:defRPr sz="400"/>
            </a:lvl4pPr>
            <a:lvl5pPr marL="347733" indent="0">
              <a:buNone/>
              <a:defRPr sz="400"/>
            </a:lvl5pPr>
            <a:lvl6pPr marL="434668" indent="0">
              <a:buNone/>
              <a:defRPr sz="400"/>
            </a:lvl6pPr>
            <a:lvl7pPr marL="521601" indent="0">
              <a:buNone/>
              <a:defRPr sz="400"/>
            </a:lvl7pPr>
            <a:lvl8pPr marL="608533" indent="0">
              <a:buNone/>
              <a:defRPr sz="400"/>
            </a:lvl8pPr>
            <a:lvl9pPr marL="695469" indent="0">
              <a:buNone/>
              <a:defRPr sz="400"/>
            </a:lvl9pPr>
          </a:lstStyle>
          <a:p>
            <a:pPr lvl="0"/>
            <a:endParaRPr lang="en-US" noProof="0" dirty="0" smtClean="0"/>
          </a:p>
        </p:txBody>
      </p:sp>
      <p:sp>
        <p:nvSpPr>
          <p:cNvPr id="4" name="Text Placeholder 3"/>
          <p:cNvSpPr>
            <a:spLocks noGrp="1"/>
          </p:cNvSpPr>
          <p:nvPr>
            <p:ph type="body" sz="half" idx="2"/>
          </p:nvPr>
        </p:nvSpPr>
        <p:spPr>
          <a:xfrm>
            <a:off x="1792177" y="5367404"/>
            <a:ext cx="5486513" cy="804664"/>
          </a:xfrm>
          <a:prstGeom prst="rect">
            <a:avLst/>
          </a:prstGeom>
        </p:spPr>
        <p:txBody>
          <a:bodyPr lIns="17386" tIns="8693" rIns="17386" bIns="8693"/>
          <a:lstStyle>
            <a:lvl1pPr marL="0" indent="0">
              <a:buNone/>
              <a:defRPr sz="300"/>
            </a:lvl1pPr>
            <a:lvl2pPr marL="86932" indent="0">
              <a:buNone/>
              <a:defRPr sz="200"/>
            </a:lvl2pPr>
            <a:lvl3pPr marL="173868" indent="0">
              <a:buNone/>
              <a:defRPr sz="200"/>
            </a:lvl3pPr>
            <a:lvl4pPr marL="260800" indent="0">
              <a:buNone/>
              <a:defRPr sz="200"/>
            </a:lvl4pPr>
            <a:lvl5pPr marL="347733" indent="0">
              <a:buNone/>
              <a:defRPr sz="200"/>
            </a:lvl5pPr>
            <a:lvl6pPr marL="434668" indent="0">
              <a:buNone/>
              <a:defRPr sz="200"/>
            </a:lvl6pPr>
            <a:lvl7pPr marL="521601" indent="0">
              <a:buNone/>
              <a:defRPr sz="200"/>
            </a:lvl7pPr>
            <a:lvl8pPr marL="608533" indent="0">
              <a:buNone/>
              <a:defRPr sz="200"/>
            </a:lvl8pPr>
            <a:lvl9pPr marL="695469"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21712210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60" y="274505"/>
            <a:ext cx="8229487" cy="1143000"/>
          </a:xfrm>
          <a:prstGeom prst="rect">
            <a:avLst/>
          </a:prstGeom>
        </p:spPr>
        <p:txBody>
          <a:bodyPr lIns="17386" tIns="8693" rIns="17386" bIns="8693"/>
          <a:lstStyle/>
          <a:p>
            <a:r>
              <a:rPr lang="en-US" smtClean="0"/>
              <a:t>Click to edit Master title style</a:t>
            </a:r>
            <a:endParaRPr lang="en-US"/>
          </a:p>
        </p:txBody>
      </p:sp>
      <p:sp>
        <p:nvSpPr>
          <p:cNvPr id="3" name="Vertical Text Placeholder 2"/>
          <p:cNvSpPr>
            <a:spLocks noGrp="1"/>
          </p:cNvSpPr>
          <p:nvPr>
            <p:ph type="body" orient="vert" idx="1"/>
          </p:nvPr>
        </p:nvSpPr>
        <p:spPr>
          <a:xfrm>
            <a:off x="457260" y="1600071"/>
            <a:ext cx="8229487" cy="4526029"/>
          </a:xfrm>
          <a:prstGeom prst="rect">
            <a:avLst/>
          </a:prstGeom>
        </p:spPr>
        <p:txBody>
          <a:bodyPr vert="eaVert"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039408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513" y="274508"/>
            <a:ext cx="2057230" cy="5851591"/>
          </a:xfrm>
          <a:prstGeom prst="rect">
            <a:avLst/>
          </a:prstGeom>
        </p:spPr>
        <p:txBody>
          <a:bodyPr vert="eaVert" lIns="17386" tIns="8693" rIns="17386" bIns="8693"/>
          <a:lstStyle/>
          <a:p>
            <a:r>
              <a:rPr lang="en-US" smtClean="0"/>
              <a:t>Click to edit Master title style</a:t>
            </a:r>
            <a:endParaRPr lang="en-US"/>
          </a:p>
        </p:txBody>
      </p:sp>
      <p:sp>
        <p:nvSpPr>
          <p:cNvPr id="3" name="Vertical Text Placeholder 2"/>
          <p:cNvSpPr>
            <a:spLocks noGrp="1"/>
          </p:cNvSpPr>
          <p:nvPr>
            <p:ph type="body" orient="vert" idx="1"/>
          </p:nvPr>
        </p:nvSpPr>
        <p:spPr>
          <a:xfrm>
            <a:off x="457257" y="274508"/>
            <a:ext cx="6145042" cy="5851591"/>
          </a:xfrm>
          <a:prstGeom prst="rect">
            <a:avLst/>
          </a:prstGeom>
        </p:spPr>
        <p:txBody>
          <a:bodyPr vert="eaVert"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989330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60" y="274505"/>
            <a:ext cx="8229487" cy="1143000"/>
          </a:xfrm>
          <a:prstGeom prst="rect">
            <a:avLst/>
          </a:prstGeom>
        </p:spPr>
        <p:txBody>
          <a:bodyPr lIns="17386" tIns="8693" rIns="17386" bIns="8693"/>
          <a:lstStyle/>
          <a:p>
            <a:r>
              <a:rPr lang="en-US" smtClean="0"/>
              <a:t>Click to edit Master title style</a:t>
            </a:r>
            <a:endParaRPr lang="en-US"/>
          </a:p>
        </p:txBody>
      </p:sp>
      <p:sp>
        <p:nvSpPr>
          <p:cNvPr id="3" name="Content Placeholder 2"/>
          <p:cNvSpPr>
            <a:spLocks noGrp="1"/>
          </p:cNvSpPr>
          <p:nvPr>
            <p:ph sz="quarter" idx="1"/>
          </p:nvPr>
        </p:nvSpPr>
        <p:spPr>
          <a:xfrm>
            <a:off x="457257" y="1600068"/>
            <a:ext cx="4101136" cy="2246974"/>
          </a:xfrm>
          <a:prstGeom prst="rect">
            <a:avLst/>
          </a:prstGeom>
        </p:spPr>
        <p:txBody>
          <a:bodyPr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85608" y="1600068"/>
            <a:ext cx="4101136" cy="2246974"/>
          </a:xfrm>
          <a:prstGeom prst="rect">
            <a:avLst/>
          </a:prstGeom>
        </p:spPr>
        <p:txBody>
          <a:bodyPr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57" y="3878795"/>
            <a:ext cx="4101136" cy="2247305"/>
          </a:xfrm>
          <a:prstGeom prst="rect">
            <a:avLst/>
          </a:prstGeom>
        </p:spPr>
        <p:txBody>
          <a:bodyPr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85608" y="3878795"/>
            <a:ext cx="4101136" cy="2247305"/>
          </a:xfrm>
          <a:prstGeom prst="rect">
            <a:avLst/>
          </a:prstGeom>
        </p:spPr>
        <p:txBody>
          <a:bodyPr lIns="17386" tIns="8693" rIns="17386" bIns="869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5697534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746" y="2130558"/>
            <a:ext cx="7772513" cy="1469760"/>
          </a:xfrm>
          <a:prstGeom prst="rect">
            <a:avLst/>
          </a:prstGeom>
        </p:spPr>
        <p:txBody>
          <a:bodyPr lIns="17388" tIns="8694" rIns="17388" bIns="8694"/>
          <a:lstStyle/>
          <a:p>
            <a:r>
              <a:rPr lang="en-US" smtClean="0"/>
              <a:t>Click to edit Master title style</a:t>
            </a:r>
            <a:endParaRPr lang="en-US"/>
          </a:p>
        </p:txBody>
      </p:sp>
      <p:sp>
        <p:nvSpPr>
          <p:cNvPr id="3" name="Subtitle 2"/>
          <p:cNvSpPr>
            <a:spLocks noGrp="1"/>
          </p:cNvSpPr>
          <p:nvPr>
            <p:ph type="subTitle" idx="1"/>
          </p:nvPr>
        </p:nvSpPr>
        <p:spPr>
          <a:xfrm>
            <a:off x="1371489" y="3886070"/>
            <a:ext cx="6401027" cy="1752865"/>
          </a:xfrm>
          <a:prstGeom prst="rect">
            <a:avLst/>
          </a:prstGeom>
        </p:spPr>
        <p:txBody>
          <a:bodyPr lIns="17388" tIns="8694" rIns="17388" bIns="8694"/>
          <a:lstStyle>
            <a:lvl1pPr marL="0" indent="0" algn="ctr">
              <a:buNone/>
              <a:defRPr/>
            </a:lvl1pPr>
            <a:lvl2pPr marL="86941" indent="0" algn="ctr">
              <a:buNone/>
              <a:defRPr/>
            </a:lvl2pPr>
            <a:lvl3pPr marL="173885" indent="0" algn="ctr">
              <a:buNone/>
              <a:defRPr/>
            </a:lvl3pPr>
            <a:lvl4pPr marL="260826" indent="0" algn="ctr">
              <a:buNone/>
              <a:defRPr/>
            </a:lvl4pPr>
            <a:lvl5pPr marL="347768" indent="0" algn="ctr">
              <a:buNone/>
              <a:defRPr/>
            </a:lvl5pPr>
            <a:lvl6pPr marL="434711" indent="0" algn="ctr">
              <a:buNone/>
              <a:defRPr/>
            </a:lvl6pPr>
            <a:lvl7pPr marL="521653" indent="0" algn="ctr">
              <a:buNone/>
              <a:defRPr/>
            </a:lvl7pPr>
            <a:lvl8pPr marL="608594" indent="0" algn="ctr">
              <a:buNone/>
              <a:defRPr/>
            </a:lvl8pPr>
            <a:lvl9pPr marL="695538"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21317731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59" y="274505"/>
            <a:ext cx="8229487" cy="1143000"/>
          </a:xfrm>
          <a:prstGeom prst="rect">
            <a:avLst/>
          </a:prstGeom>
        </p:spPr>
        <p:txBody>
          <a:bodyPr lIns="17388" tIns="8694" rIns="17388" bIns="8694"/>
          <a:lstStyle/>
          <a:p>
            <a:r>
              <a:rPr lang="en-US" smtClean="0"/>
              <a:t>Click to edit Master title style</a:t>
            </a:r>
            <a:endParaRPr lang="en-US"/>
          </a:p>
        </p:txBody>
      </p:sp>
      <p:sp>
        <p:nvSpPr>
          <p:cNvPr id="3" name="Content Placeholder 2"/>
          <p:cNvSpPr>
            <a:spLocks noGrp="1"/>
          </p:cNvSpPr>
          <p:nvPr>
            <p:ph idx="1"/>
          </p:nvPr>
        </p:nvSpPr>
        <p:spPr>
          <a:xfrm>
            <a:off x="457259" y="1600070"/>
            <a:ext cx="8229487" cy="4526029"/>
          </a:xfrm>
          <a:prstGeom prst="rect">
            <a:avLst/>
          </a:prstGeom>
        </p:spPr>
        <p:txBody>
          <a:bodyPr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804711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4406966"/>
            <a:ext cx="7772513" cy="1361943"/>
          </a:xfrm>
          <a:prstGeom prst="rect">
            <a:avLst/>
          </a:prstGeom>
        </p:spPr>
        <p:txBody>
          <a:bodyPr lIns="17388" tIns="8694" rIns="17388" bIns="8694" anchor="t"/>
          <a:lstStyle>
            <a:lvl1pPr algn="l">
              <a:defRPr sz="800" b="1" cap="all"/>
            </a:lvl1pPr>
          </a:lstStyle>
          <a:p>
            <a:r>
              <a:rPr lang="en-US" smtClean="0"/>
              <a:t>Click to edit Master title style</a:t>
            </a:r>
            <a:endParaRPr lang="en-US"/>
          </a:p>
        </p:txBody>
      </p:sp>
      <p:sp>
        <p:nvSpPr>
          <p:cNvPr id="3" name="Text Placeholder 2"/>
          <p:cNvSpPr>
            <a:spLocks noGrp="1"/>
          </p:cNvSpPr>
          <p:nvPr>
            <p:ph type="body" idx="1"/>
          </p:nvPr>
        </p:nvSpPr>
        <p:spPr>
          <a:xfrm>
            <a:off x="722315" y="2906779"/>
            <a:ext cx="7772513" cy="1500188"/>
          </a:xfrm>
          <a:prstGeom prst="rect">
            <a:avLst/>
          </a:prstGeom>
        </p:spPr>
        <p:txBody>
          <a:bodyPr lIns="17388" tIns="8694" rIns="17388" bIns="8694" anchor="b"/>
          <a:lstStyle>
            <a:lvl1pPr marL="0" indent="0">
              <a:buNone/>
              <a:defRPr sz="400"/>
            </a:lvl1pPr>
            <a:lvl2pPr marL="86941" indent="0">
              <a:buNone/>
              <a:defRPr sz="300"/>
            </a:lvl2pPr>
            <a:lvl3pPr marL="173885" indent="0">
              <a:buNone/>
              <a:defRPr sz="300"/>
            </a:lvl3pPr>
            <a:lvl4pPr marL="260826" indent="0">
              <a:buNone/>
              <a:defRPr sz="300"/>
            </a:lvl4pPr>
            <a:lvl5pPr marL="347768" indent="0">
              <a:buNone/>
              <a:defRPr sz="300"/>
            </a:lvl5pPr>
            <a:lvl6pPr marL="434711" indent="0">
              <a:buNone/>
              <a:defRPr sz="300"/>
            </a:lvl6pPr>
            <a:lvl7pPr marL="521653" indent="0">
              <a:buNone/>
              <a:defRPr sz="300"/>
            </a:lvl7pPr>
            <a:lvl8pPr marL="608594" indent="0">
              <a:buNone/>
              <a:defRPr sz="300"/>
            </a:lvl8pPr>
            <a:lvl9pPr marL="695538" indent="0">
              <a:buNone/>
              <a:defRPr sz="300"/>
            </a:lvl9pPr>
          </a:lstStyle>
          <a:p>
            <a:pPr lvl="0"/>
            <a:r>
              <a:rPr lang="en-US" smtClean="0"/>
              <a:t>Click to edit Master text styles</a:t>
            </a:r>
          </a:p>
        </p:txBody>
      </p:sp>
    </p:spTree>
    <p:extLst>
      <p:ext uri="{BB962C8B-B14F-4D97-AF65-F5344CB8AC3E}">
        <p14:creationId xmlns:p14="http://schemas.microsoft.com/office/powerpoint/2010/main" xmlns="" val="4413961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59" y="274505"/>
            <a:ext cx="8229487" cy="1143000"/>
          </a:xfrm>
          <a:prstGeom prst="rect">
            <a:avLst/>
          </a:prstGeom>
        </p:spPr>
        <p:txBody>
          <a:bodyPr lIns="17388" tIns="8694" rIns="17388" bIns="8694"/>
          <a:lstStyle/>
          <a:p>
            <a:r>
              <a:rPr lang="en-US" smtClean="0"/>
              <a:t>Click to edit Master title style</a:t>
            </a:r>
            <a:endParaRPr lang="en-US"/>
          </a:p>
        </p:txBody>
      </p:sp>
      <p:sp>
        <p:nvSpPr>
          <p:cNvPr id="3" name="Content Placeholder 2"/>
          <p:cNvSpPr>
            <a:spLocks noGrp="1"/>
          </p:cNvSpPr>
          <p:nvPr>
            <p:ph sz="half" idx="1"/>
          </p:nvPr>
        </p:nvSpPr>
        <p:spPr>
          <a:xfrm>
            <a:off x="457257" y="1600070"/>
            <a:ext cx="4101136" cy="4526029"/>
          </a:xfrm>
          <a:prstGeom prst="rect">
            <a:avLst/>
          </a:prstGeom>
        </p:spPr>
        <p:txBody>
          <a:bodyPr lIns="17388" tIns="8694" rIns="17388" bIns="8694"/>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85608" y="1600070"/>
            <a:ext cx="4101136" cy="4526029"/>
          </a:xfrm>
          <a:prstGeom prst="rect">
            <a:avLst/>
          </a:prstGeom>
        </p:spPr>
        <p:txBody>
          <a:bodyPr lIns="17388" tIns="8694" rIns="17388" bIns="8694"/>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7944747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59" y="274505"/>
            <a:ext cx="8229487" cy="1143000"/>
          </a:xfrm>
          <a:prstGeom prst="rect">
            <a:avLst/>
          </a:prstGeom>
        </p:spPr>
        <p:txBody>
          <a:bodyPr lIns="17388" tIns="8694" rIns="17388" bIns="869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57" y="1535245"/>
            <a:ext cx="4040188" cy="639630"/>
          </a:xfrm>
          <a:prstGeom prst="rect">
            <a:avLst/>
          </a:prstGeom>
        </p:spPr>
        <p:txBody>
          <a:bodyPr lIns="17388" tIns="8694" rIns="17388" bIns="8694" anchor="b"/>
          <a:lstStyle>
            <a:lvl1pPr marL="0" indent="0">
              <a:buNone/>
              <a:defRPr sz="500" b="1"/>
            </a:lvl1pPr>
            <a:lvl2pPr marL="86941" indent="0">
              <a:buNone/>
              <a:defRPr sz="400" b="1"/>
            </a:lvl2pPr>
            <a:lvl3pPr marL="173885" indent="0">
              <a:buNone/>
              <a:defRPr sz="300" b="1"/>
            </a:lvl3pPr>
            <a:lvl4pPr marL="260826" indent="0">
              <a:buNone/>
              <a:defRPr sz="300" b="1"/>
            </a:lvl4pPr>
            <a:lvl5pPr marL="347768" indent="0">
              <a:buNone/>
              <a:defRPr sz="300" b="1"/>
            </a:lvl5pPr>
            <a:lvl6pPr marL="434711" indent="0">
              <a:buNone/>
              <a:defRPr sz="300" b="1"/>
            </a:lvl6pPr>
            <a:lvl7pPr marL="521653" indent="0">
              <a:buNone/>
              <a:defRPr sz="300" b="1"/>
            </a:lvl7pPr>
            <a:lvl8pPr marL="608594" indent="0">
              <a:buNone/>
              <a:defRPr sz="300" b="1"/>
            </a:lvl8pPr>
            <a:lvl9pPr marL="695538" indent="0">
              <a:buNone/>
              <a:defRPr sz="300" b="1"/>
            </a:lvl9pPr>
          </a:lstStyle>
          <a:p>
            <a:pPr lvl="0"/>
            <a:r>
              <a:rPr lang="en-US" smtClean="0"/>
              <a:t>Click to edit Master text styles</a:t>
            </a:r>
          </a:p>
        </p:txBody>
      </p:sp>
      <p:sp>
        <p:nvSpPr>
          <p:cNvPr id="4" name="Content Placeholder 3"/>
          <p:cNvSpPr>
            <a:spLocks noGrp="1"/>
          </p:cNvSpPr>
          <p:nvPr>
            <p:ph sz="half" idx="2"/>
          </p:nvPr>
        </p:nvSpPr>
        <p:spPr>
          <a:xfrm>
            <a:off x="457257" y="2174878"/>
            <a:ext cx="4040188" cy="3951221"/>
          </a:xfrm>
          <a:prstGeom prst="rect">
            <a:avLst/>
          </a:prstGeom>
        </p:spPr>
        <p:txBody>
          <a:bodyPr lIns="17388" tIns="8694" rIns="17388" bIns="8694"/>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139" y="1535245"/>
            <a:ext cx="4041605" cy="639630"/>
          </a:xfrm>
          <a:prstGeom prst="rect">
            <a:avLst/>
          </a:prstGeom>
        </p:spPr>
        <p:txBody>
          <a:bodyPr lIns="17388" tIns="8694" rIns="17388" bIns="8694" anchor="b"/>
          <a:lstStyle>
            <a:lvl1pPr marL="0" indent="0">
              <a:buNone/>
              <a:defRPr sz="500" b="1"/>
            </a:lvl1pPr>
            <a:lvl2pPr marL="86941" indent="0">
              <a:buNone/>
              <a:defRPr sz="400" b="1"/>
            </a:lvl2pPr>
            <a:lvl3pPr marL="173885" indent="0">
              <a:buNone/>
              <a:defRPr sz="300" b="1"/>
            </a:lvl3pPr>
            <a:lvl4pPr marL="260826" indent="0">
              <a:buNone/>
              <a:defRPr sz="300" b="1"/>
            </a:lvl4pPr>
            <a:lvl5pPr marL="347768" indent="0">
              <a:buNone/>
              <a:defRPr sz="300" b="1"/>
            </a:lvl5pPr>
            <a:lvl6pPr marL="434711" indent="0">
              <a:buNone/>
              <a:defRPr sz="300" b="1"/>
            </a:lvl6pPr>
            <a:lvl7pPr marL="521653" indent="0">
              <a:buNone/>
              <a:defRPr sz="300" b="1"/>
            </a:lvl7pPr>
            <a:lvl8pPr marL="608594" indent="0">
              <a:buNone/>
              <a:defRPr sz="300" b="1"/>
            </a:lvl8pPr>
            <a:lvl9pPr marL="695538" indent="0">
              <a:buNone/>
              <a:defRPr sz="300" b="1"/>
            </a:lvl9pPr>
          </a:lstStyle>
          <a:p>
            <a:pPr lvl="0"/>
            <a:r>
              <a:rPr lang="en-US" smtClean="0"/>
              <a:t>Click to edit Master text styles</a:t>
            </a:r>
          </a:p>
        </p:txBody>
      </p:sp>
      <p:sp>
        <p:nvSpPr>
          <p:cNvPr id="6" name="Content Placeholder 5"/>
          <p:cNvSpPr>
            <a:spLocks noGrp="1"/>
          </p:cNvSpPr>
          <p:nvPr>
            <p:ph sz="quarter" idx="4"/>
          </p:nvPr>
        </p:nvSpPr>
        <p:spPr>
          <a:xfrm>
            <a:off x="4645139" y="2174878"/>
            <a:ext cx="4041605" cy="3951221"/>
          </a:xfrm>
          <a:prstGeom prst="rect">
            <a:avLst/>
          </a:prstGeom>
        </p:spPr>
        <p:txBody>
          <a:bodyPr lIns="17388" tIns="8694" rIns="17388" bIns="8694"/>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2208529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59" y="274505"/>
            <a:ext cx="8229487" cy="1143000"/>
          </a:xfrm>
          <a:prstGeom prst="rect">
            <a:avLst/>
          </a:prstGeom>
        </p:spPr>
        <p:txBody>
          <a:bodyPr lIns="17388" tIns="8694" rIns="17388" bIns="8694"/>
          <a:lstStyle/>
          <a:p>
            <a:r>
              <a:rPr lang="en-US" smtClean="0"/>
              <a:t>Click to edit Master title style</a:t>
            </a:r>
            <a:endParaRPr lang="en-US"/>
          </a:p>
        </p:txBody>
      </p:sp>
    </p:spTree>
    <p:extLst>
      <p:ext uri="{BB962C8B-B14F-4D97-AF65-F5344CB8AC3E}">
        <p14:creationId xmlns:p14="http://schemas.microsoft.com/office/powerpoint/2010/main" xmlns="" val="1745060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a:endParaRPr lang="en-US" dirty="0"/>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13" tIns="45708" rIns="91413" bIns="45708" rtlCol="0" anchor="ctr" anchorCtr="0">
            <a:normAutofit/>
          </a:bodyPr>
          <a:lstStyle/>
          <a:p>
            <a:pPr algn="ctr" defTabSz="914127"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5" y="3367249"/>
            <a:ext cx="4085897" cy="706821"/>
          </a:xfrm>
          <a:prstGeom prst="rect">
            <a:avLst/>
          </a:prstGeom>
          <a:noFill/>
          <a:ln w="98425" cmpd="thinThick">
            <a:noFill/>
            <a:miter lim="800000"/>
          </a:ln>
        </p:spPr>
        <p:txBody>
          <a:bodyPr vert="horz" lIns="91413" tIns="45708" rIns="91413"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5"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062" indent="0" algn="ctr">
              <a:buNone/>
              <a:defRPr>
                <a:solidFill>
                  <a:schemeClr val="tx1">
                    <a:tint val="75000"/>
                  </a:schemeClr>
                </a:solidFill>
              </a:defRPr>
            </a:lvl2pPr>
            <a:lvl3pPr marL="914127" indent="0" algn="ctr">
              <a:buNone/>
              <a:defRPr>
                <a:solidFill>
                  <a:schemeClr val="tx1">
                    <a:tint val="75000"/>
                  </a:schemeClr>
                </a:solidFill>
              </a:defRPr>
            </a:lvl3pPr>
            <a:lvl4pPr marL="1371189" indent="0" algn="ctr">
              <a:buNone/>
              <a:defRPr>
                <a:solidFill>
                  <a:schemeClr val="tx1">
                    <a:tint val="75000"/>
                  </a:schemeClr>
                </a:solidFill>
              </a:defRPr>
            </a:lvl4pPr>
            <a:lvl5pPr marL="1828254" indent="0" algn="ctr">
              <a:buNone/>
              <a:defRPr>
                <a:solidFill>
                  <a:schemeClr val="tx1">
                    <a:tint val="75000"/>
                  </a:schemeClr>
                </a:solidFill>
              </a:defRPr>
            </a:lvl5pPr>
            <a:lvl6pPr marL="2285316" indent="0" algn="ctr">
              <a:buNone/>
              <a:defRPr>
                <a:solidFill>
                  <a:schemeClr val="tx1">
                    <a:tint val="75000"/>
                  </a:schemeClr>
                </a:solidFill>
              </a:defRPr>
            </a:lvl6pPr>
            <a:lvl7pPr marL="2742381" indent="0" algn="ctr">
              <a:buNone/>
              <a:defRPr>
                <a:solidFill>
                  <a:schemeClr val="tx1">
                    <a:tint val="75000"/>
                  </a:schemeClr>
                </a:solidFill>
              </a:defRPr>
            </a:lvl7pPr>
            <a:lvl8pPr marL="3199443" indent="0" algn="ctr">
              <a:buNone/>
              <a:defRPr>
                <a:solidFill>
                  <a:schemeClr val="tx1">
                    <a:tint val="75000"/>
                  </a:schemeClr>
                </a:solidFill>
              </a:defRPr>
            </a:lvl8pPr>
            <a:lvl9pPr marL="3656508"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F6D14A89-603B-4B8D-9191-DFB302FBA75C}" type="datetimeFigureOut">
              <a:rPr lang="en-US" smtClean="0"/>
              <a:pPr/>
              <a:t>9/24/2012</a:t>
            </a:fld>
            <a:endParaRPr lang="en-US" dirty="0"/>
          </a:p>
        </p:txBody>
      </p:sp>
      <p:sp>
        <p:nvSpPr>
          <p:cNvPr id="14" name="Slide Number Placeholder 13"/>
          <p:cNvSpPr>
            <a:spLocks noGrp="1"/>
          </p:cNvSpPr>
          <p:nvPr>
            <p:ph type="sldNum" sz="quarter" idx="11"/>
          </p:nvPr>
        </p:nvSpPr>
        <p:spPr/>
        <p:txBody>
          <a:bodyPr/>
          <a:lstStyle/>
          <a:p>
            <a:fld id="{E072D44C-6D53-4946-8C89-0A40C1C6B8BB}"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890519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58" y="273182"/>
            <a:ext cx="3008313" cy="1161852"/>
          </a:xfrm>
          <a:prstGeom prst="rect">
            <a:avLst/>
          </a:prstGeom>
        </p:spPr>
        <p:txBody>
          <a:bodyPr lIns="17388" tIns="8694" rIns="17388" bIns="8694" anchor="b"/>
          <a:lstStyle>
            <a:lvl1pPr algn="l">
              <a:defRPr sz="400" b="1"/>
            </a:lvl1pPr>
          </a:lstStyle>
          <a:p>
            <a:r>
              <a:rPr lang="en-US" smtClean="0"/>
              <a:t>Click to edit Master title style</a:t>
            </a:r>
            <a:endParaRPr lang="en-US"/>
          </a:p>
        </p:txBody>
      </p:sp>
      <p:sp>
        <p:nvSpPr>
          <p:cNvPr id="3" name="Content Placeholder 2"/>
          <p:cNvSpPr>
            <a:spLocks noGrp="1"/>
          </p:cNvSpPr>
          <p:nvPr>
            <p:ph idx="1"/>
          </p:nvPr>
        </p:nvSpPr>
        <p:spPr>
          <a:xfrm>
            <a:off x="3574993" y="273183"/>
            <a:ext cx="5111750" cy="5852914"/>
          </a:xfrm>
          <a:prstGeom prst="rect">
            <a:avLst/>
          </a:prstGeom>
        </p:spPr>
        <p:txBody>
          <a:bodyPr lIns="17388" tIns="8694" rIns="17388" bIns="8694"/>
          <a:lstStyle>
            <a:lvl1pPr>
              <a:defRPr sz="600"/>
            </a:lvl1pPr>
            <a:lvl2pPr>
              <a:defRPr sz="500"/>
            </a:lvl2pPr>
            <a:lvl3pPr>
              <a:defRPr sz="500"/>
            </a:lvl3pPr>
            <a:lvl4pPr>
              <a:defRPr sz="400"/>
            </a:lvl4pPr>
            <a:lvl5pPr>
              <a:defRPr sz="400"/>
            </a:lvl5pPr>
            <a:lvl6pPr>
              <a:defRPr sz="400"/>
            </a:lvl6pPr>
            <a:lvl7pPr>
              <a:defRPr sz="400"/>
            </a:lvl7pPr>
            <a:lvl8pPr>
              <a:defRPr sz="400"/>
            </a:lvl8pPr>
            <a:lvl9pPr>
              <a:defRPr sz="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58" y="1435036"/>
            <a:ext cx="3008313" cy="4691063"/>
          </a:xfrm>
          <a:prstGeom prst="rect">
            <a:avLst/>
          </a:prstGeom>
        </p:spPr>
        <p:txBody>
          <a:bodyPr lIns="17388" tIns="8694" rIns="17388" bIns="8694"/>
          <a:lstStyle>
            <a:lvl1pPr marL="0" indent="0">
              <a:buNone/>
              <a:defRPr sz="300"/>
            </a:lvl1pPr>
            <a:lvl2pPr marL="86941" indent="0">
              <a:buNone/>
              <a:defRPr sz="200"/>
            </a:lvl2pPr>
            <a:lvl3pPr marL="173885" indent="0">
              <a:buNone/>
              <a:defRPr sz="200"/>
            </a:lvl3pPr>
            <a:lvl4pPr marL="260826" indent="0">
              <a:buNone/>
              <a:defRPr sz="200"/>
            </a:lvl4pPr>
            <a:lvl5pPr marL="347768" indent="0">
              <a:buNone/>
              <a:defRPr sz="200"/>
            </a:lvl5pPr>
            <a:lvl6pPr marL="434711" indent="0">
              <a:buNone/>
              <a:defRPr sz="200"/>
            </a:lvl6pPr>
            <a:lvl7pPr marL="521653" indent="0">
              <a:buNone/>
              <a:defRPr sz="200"/>
            </a:lvl7pPr>
            <a:lvl8pPr marL="608594" indent="0">
              <a:buNone/>
              <a:defRPr sz="200"/>
            </a:lvl8pPr>
            <a:lvl9pPr marL="695538"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2168683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76" y="4800534"/>
            <a:ext cx="5486513" cy="566870"/>
          </a:xfrm>
          <a:prstGeom prst="rect">
            <a:avLst/>
          </a:prstGeom>
        </p:spPr>
        <p:txBody>
          <a:bodyPr lIns="17388" tIns="8694" rIns="17388" bIns="8694" anchor="b"/>
          <a:lstStyle>
            <a:lvl1pPr algn="l">
              <a:defRPr sz="400" b="1"/>
            </a:lvl1pPr>
          </a:lstStyle>
          <a:p>
            <a:r>
              <a:rPr lang="en-US" smtClean="0"/>
              <a:t>Click to edit Master title style</a:t>
            </a:r>
            <a:endParaRPr lang="en-US"/>
          </a:p>
        </p:txBody>
      </p:sp>
      <p:sp>
        <p:nvSpPr>
          <p:cNvPr id="3" name="Picture Placeholder 2"/>
          <p:cNvSpPr>
            <a:spLocks noGrp="1"/>
          </p:cNvSpPr>
          <p:nvPr>
            <p:ph type="pic" idx="1"/>
          </p:nvPr>
        </p:nvSpPr>
        <p:spPr>
          <a:xfrm>
            <a:off x="1792176" y="612844"/>
            <a:ext cx="5486513" cy="4114601"/>
          </a:xfrm>
          <a:prstGeom prst="rect">
            <a:avLst/>
          </a:prstGeom>
        </p:spPr>
        <p:txBody>
          <a:bodyPr lIns="17388" tIns="8694" rIns="17388" bIns="8694"/>
          <a:lstStyle>
            <a:lvl1pPr marL="0" indent="0">
              <a:buNone/>
              <a:defRPr sz="600"/>
            </a:lvl1pPr>
            <a:lvl2pPr marL="86941" indent="0">
              <a:buNone/>
              <a:defRPr sz="500"/>
            </a:lvl2pPr>
            <a:lvl3pPr marL="173885" indent="0">
              <a:buNone/>
              <a:defRPr sz="500"/>
            </a:lvl3pPr>
            <a:lvl4pPr marL="260826" indent="0">
              <a:buNone/>
              <a:defRPr sz="400"/>
            </a:lvl4pPr>
            <a:lvl5pPr marL="347768" indent="0">
              <a:buNone/>
              <a:defRPr sz="400"/>
            </a:lvl5pPr>
            <a:lvl6pPr marL="434711" indent="0">
              <a:buNone/>
              <a:defRPr sz="400"/>
            </a:lvl6pPr>
            <a:lvl7pPr marL="521653" indent="0">
              <a:buNone/>
              <a:defRPr sz="400"/>
            </a:lvl7pPr>
            <a:lvl8pPr marL="608594" indent="0">
              <a:buNone/>
              <a:defRPr sz="400"/>
            </a:lvl8pPr>
            <a:lvl9pPr marL="695538" indent="0">
              <a:buNone/>
              <a:defRPr sz="400"/>
            </a:lvl9pPr>
          </a:lstStyle>
          <a:p>
            <a:pPr lvl="0"/>
            <a:endParaRPr lang="en-US" noProof="0" dirty="0" smtClean="0"/>
          </a:p>
        </p:txBody>
      </p:sp>
      <p:sp>
        <p:nvSpPr>
          <p:cNvPr id="4" name="Text Placeholder 3"/>
          <p:cNvSpPr>
            <a:spLocks noGrp="1"/>
          </p:cNvSpPr>
          <p:nvPr>
            <p:ph type="body" sz="half" idx="2"/>
          </p:nvPr>
        </p:nvSpPr>
        <p:spPr>
          <a:xfrm>
            <a:off x="1792176" y="5367404"/>
            <a:ext cx="5486513" cy="804664"/>
          </a:xfrm>
          <a:prstGeom prst="rect">
            <a:avLst/>
          </a:prstGeom>
        </p:spPr>
        <p:txBody>
          <a:bodyPr lIns="17388" tIns="8694" rIns="17388" bIns="8694"/>
          <a:lstStyle>
            <a:lvl1pPr marL="0" indent="0">
              <a:buNone/>
              <a:defRPr sz="300"/>
            </a:lvl1pPr>
            <a:lvl2pPr marL="86941" indent="0">
              <a:buNone/>
              <a:defRPr sz="200"/>
            </a:lvl2pPr>
            <a:lvl3pPr marL="173885" indent="0">
              <a:buNone/>
              <a:defRPr sz="200"/>
            </a:lvl3pPr>
            <a:lvl4pPr marL="260826" indent="0">
              <a:buNone/>
              <a:defRPr sz="200"/>
            </a:lvl4pPr>
            <a:lvl5pPr marL="347768" indent="0">
              <a:buNone/>
              <a:defRPr sz="200"/>
            </a:lvl5pPr>
            <a:lvl6pPr marL="434711" indent="0">
              <a:buNone/>
              <a:defRPr sz="200"/>
            </a:lvl6pPr>
            <a:lvl7pPr marL="521653" indent="0">
              <a:buNone/>
              <a:defRPr sz="200"/>
            </a:lvl7pPr>
            <a:lvl8pPr marL="608594" indent="0">
              <a:buNone/>
              <a:defRPr sz="200"/>
            </a:lvl8pPr>
            <a:lvl9pPr marL="695538"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1043761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59" y="274505"/>
            <a:ext cx="8229487" cy="1143000"/>
          </a:xfrm>
          <a:prstGeom prst="rect">
            <a:avLst/>
          </a:prstGeom>
        </p:spPr>
        <p:txBody>
          <a:bodyPr lIns="17388" tIns="8694" rIns="17388" bIns="8694"/>
          <a:lstStyle/>
          <a:p>
            <a:r>
              <a:rPr lang="en-US" smtClean="0"/>
              <a:t>Click to edit Master title style</a:t>
            </a:r>
            <a:endParaRPr lang="en-US"/>
          </a:p>
        </p:txBody>
      </p:sp>
      <p:sp>
        <p:nvSpPr>
          <p:cNvPr id="3" name="Vertical Text Placeholder 2"/>
          <p:cNvSpPr>
            <a:spLocks noGrp="1"/>
          </p:cNvSpPr>
          <p:nvPr>
            <p:ph type="body" orient="vert" idx="1"/>
          </p:nvPr>
        </p:nvSpPr>
        <p:spPr>
          <a:xfrm>
            <a:off x="457259" y="1600070"/>
            <a:ext cx="8229487" cy="4526029"/>
          </a:xfrm>
          <a:prstGeom prst="rect">
            <a:avLst/>
          </a:prstGeom>
        </p:spPr>
        <p:txBody>
          <a:bodyPr vert="eaVert"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40436842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513" y="274507"/>
            <a:ext cx="2057230" cy="5851591"/>
          </a:xfrm>
          <a:prstGeom prst="rect">
            <a:avLst/>
          </a:prstGeom>
        </p:spPr>
        <p:txBody>
          <a:bodyPr vert="eaVert" lIns="17388" tIns="8694" rIns="17388" bIns="8694"/>
          <a:lstStyle/>
          <a:p>
            <a:r>
              <a:rPr lang="en-US" smtClean="0"/>
              <a:t>Click to edit Master title style</a:t>
            </a:r>
            <a:endParaRPr lang="en-US"/>
          </a:p>
        </p:txBody>
      </p:sp>
      <p:sp>
        <p:nvSpPr>
          <p:cNvPr id="3" name="Vertical Text Placeholder 2"/>
          <p:cNvSpPr>
            <a:spLocks noGrp="1"/>
          </p:cNvSpPr>
          <p:nvPr>
            <p:ph type="body" orient="vert" idx="1"/>
          </p:nvPr>
        </p:nvSpPr>
        <p:spPr>
          <a:xfrm>
            <a:off x="457257" y="274507"/>
            <a:ext cx="6145042" cy="5851591"/>
          </a:xfrm>
          <a:prstGeom prst="rect">
            <a:avLst/>
          </a:prstGeom>
        </p:spPr>
        <p:txBody>
          <a:bodyPr vert="eaVert"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87173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59" y="274505"/>
            <a:ext cx="8229487" cy="1143000"/>
          </a:xfrm>
          <a:prstGeom prst="rect">
            <a:avLst/>
          </a:prstGeom>
        </p:spPr>
        <p:txBody>
          <a:bodyPr lIns="17388" tIns="8694" rIns="17388" bIns="8694"/>
          <a:lstStyle/>
          <a:p>
            <a:r>
              <a:rPr lang="en-US" smtClean="0"/>
              <a:t>Click to edit Master title style</a:t>
            </a:r>
            <a:endParaRPr lang="en-US"/>
          </a:p>
        </p:txBody>
      </p:sp>
      <p:sp>
        <p:nvSpPr>
          <p:cNvPr id="3" name="Content Placeholder 2"/>
          <p:cNvSpPr>
            <a:spLocks noGrp="1"/>
          </p:cNvSpPr>
          <p:nvPr>
            <p:ph sz="quarter" idx="1"/>
          </p:nvPr>
        </p:nvSpPr>
        <p:spPr>
          <a:xfrm>
            <a:off x="457257" y="1600068"/>
            <a:ext cx="4101136" cy="2246974"/>
          </a:xfrm>
          <a:prstGeom prst="rect">
            <a:avLst/>
          </a:prstGeom>
        </p:spPr>
        <p:txBody>
          <a:bodyPr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85608" y="1600068"/>
            <a:ext cx="4101136" cy="2246974"/>
          </a:xfrm>
          <a:prstGeom prst="rect">
            <a:avLst/>
          </a:prstGeom>
        </p:spPr>
        <p:txBody>
          <a:bodyPr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57" y="3878794"/>
            <a:ext cx="4101136" cy="2247305"/>
          </a:xfrm>
          <a:prstGeom prst="rect">
            <a:avLst/>
          </a:prstGeom>
        </p:spPr>
        <p:txBody>
          <a:bodyPr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85608" y="3878794"/>
            <a:ext cx="4101136" cy="2247305"/>
          </a:xfrm>
          <a:prstGeom prst="rect">
            <a:avLst/>
          </a:prstGeom>
        </p:spPr>
        <p:txBody>
          <a:bodyPr lIns="17388" tIns="8694" rIns="17388" bIns="869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9070813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744" y="2130558"/>
            <a:ext cx="7772513" cy="1469760"/>
          </a:xfrm>
          <a:prstGeom prst="rect">
            <a:avLst/>
          </a:prstGeom>
        </p:spPr>
        <p:txBody>
          <a:bodyPr lIns="17392" tIns="8696" rIns="17392" bIns="8696"/>
          <a:lstStyle/>
          <a:p>
            <a:r>
              <a:rPr lang="en-US" smtClean="0"/>
              <a:t>Click to edit Master title style</a:t>
            </a:r>
            <a:endParaRPr lang="en-US"/>
          </a:p>
        </p:txBody>
      </p:sp>
      <p:sp>
        <p:nvSpPr>
          <p:cNvPr id="3" name="Subtitle 2"/>
          <p:cNvSpPr>
            <a:spLocks noGrp="1"/>
          </p:cNvSpPr>
          <p:nvPr>
            <p:ph type="subTitle" idx="1"/>
          </p:nvPr>
        </p:nvSpPr>
        <p:spPr>
          <a:xfrm>
            <a:off x="1371487" y="3886068"/>
            <a:ext cx="6401027" cy="1752865"/>
          </a:xfrm>
          <a:prstGeom prst="rect">
            <a:avLst/>
          </a:prstGeom>
        </p:spPr>
        <p:txBody>
          <a:bodyPr lIns="17392" tIns="8696" rIns="17392" bIns="8696"/>
          <a:lstStyle>
            <a:lvl1pPr marL="0" indent="0" algn="ctr">
              <a:buNone/>
              <a:defRPr/>
            </a:lvl1pPr>
            <a:lvl2pPr marL="86959" indent="0" algn="ctr">
              <a:buNone/>
              <a:defRPr/>
            </a:lvl2pPr>
            <a:lvl3pPr marL="173919" indent="0" algn="ctr">
              <a:buNone/>
              <a:defRPr/>
            </a:lvl3pPr>
            <a:lvl4pPr marL="260878" indent="0" algn="ctr">
              <a:buNone/>
              <a:defRPr/>
            </a:lvl4pPr>
            <a:lvl5pPr marL="347838" indent="0" algn="ctr">
              <a:buNone/>
              <a:defRPr/>
            </a:lvl5pPr>
            <a:lvl6pPr marL="434797" indent="0" algn="ctr">
              <a:buNone/>
              <a:defRPr/>
            </a:lvl6pPr>
            <a:lvl7pPr marL="521757" indent="0" algn="ctr">
              <a:buNone/>
              <a:defRPr/>
            </a:lvl7pPr>
            <a:lvl8pPr marL="608716" indent="0" algn="ctr">
              <a:buNone/>
              <a:defRPr/>
            </a:lvl8pPr>
            <a:lvl9pPr marL="695676"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8546176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57" y="274505"/>
            <a:ext cx="8229487" cy="1143000"/>
          </a:xfrm>
          <a:prstGeom prst="rect">
            <a:avLst/>
          </a:prstGeom>
        </p:spPr>
        <p:txBody>
          <a:bodyPr lIns="17392" tIns="8696" rIns="17392" bIns="8696"/>
          <a:lstStyle/>
          <a:p>
            <a:r>
              <a:rPr lang="en-US" smtClean="0"/>
              <a:t>Click to edit Master title style</a:t>
            </a:r>
            <a:endParaRPr lang="en-US"/>
          </a:p>
        </p:txBody>
      </p:sp>
      <p:sp>
        <p:nvSpPr>
          <p:cNvPr id="3" name="Content Placeholder 2"/>
          <p:cNvSpPr>
            <a:spLocks noGrp="1"/>
          </p:cNvSpPr>
          <p:nvPr>
            <p:ph idx="1"/>
          </p:nvPr>
        </p:nvSpPr>
        <p:spPr>
          <a:xfrm>
            <a:off x="457257" y="1600068"/>
            <a:ext cx="8229487" cy="4526029"/>
          </a:xfrm>
          <a:prstGeom prst="rect">
            <a:avLst/>
          </a:prstGeom>
        </p:spPr>
        <p:txBody>
          <a:bodyPr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6910785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6"/>
            <a:ext cx="7772513" cy="1361943"/>
          </a:xfrm>
          <a:prstGeom prst="rect">
            <a:avLst/>
          </a:prstGeom>
        </p:spPr>
        <p:txBody>
          <a:bodyPr lIns="17392" tIns="8696" rIns="17392" bIns="8696" anchor="t"/>
          <a:lstStyle>
            <a:lvl1pPr algn="l">
              <a:defRPr sz="8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79"/>
            <a:ext cx="7772513" cy="1500188"/>
          </a:xfrm>
          <a:prstGeom prst="rect">
            <a:avLst/>
          </a:prstGeom>
        </p:spPr>
        <p:txBody>
          <a:bodyPr lIns="17392" tIns="8696" rIns="17392" bIns="8696" anchor="b"/>
          <a:lstStyle>
            <a:lvl1pPr marL="0" indent="0">
              <a:buNone/>
              <a:defRPr sz="400"/>
            </a:lvl1pPr>
            <a:lvl2pPr marL="86959" indent="0">
              <a:buNone/>
              <a:defRPr sz="300"/>
            </a:lvl2pPr>
            <a:lvl3pPr marL="173919" indent="0">
              <a:buNone/>
              <a:defRPr sz="300"/>
            </a:lvl3pPr>
            <a:lvl4pPr marL="260878" indent="0">
              <a:buNone/>
              <a:defRPr sz="300"/>
            </a:lvl4pPr>
            <a:lvl5pPr marL="347838" indent="0">
              <a:buNone/>
              <a:defRPr sz="300"/>
            </a:lvl5pPr>
            <a:lvl6pPr marL="434797" indent="0">
              <a:buNone/>
              <a:defRPr sz="300"/>
            </a:lvl6pPr>
            <a:lvl7pPr marL="521757" indent="0">
              <a:buNone/>
              <a:defRPr sz="300"/>
            </a:lvl7pPr>
            <a:lvl8pPr marL="608716" indent="0">
              <a:buNone/>
              <a:defRPr sz="300"/>
            </a:lvl8pPr>
            <a:lvl9pPr marL="695676" indent="0">
              <a:buNone/>
              <a:defRPr sz="300"/>
            </a:lvl9pPr>
          </a:lstStyle>
          <a:p>
            <a:pPr lvl="0"/>
            <a:r>
              <a:rPr lang="en-US" smtClean="0"/>
              <a:t>Click to edit Master text styles</a:t>
            </a:r>
          </a:p>
        </p:txBody>
      </p:sp>
    </p:spTree>
    <p:extLst>
      <p:ext uri="{BB962C8B-B14F-4D97-AF65-F5344CB8AC3E}">
        <p14:creationId xmlns:p14="http://schemas.microsoft.com/office/powerpoint/2010/main" xmlns="" val="26914710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57" y="274505"/>
            <a:ext cx="8229487" cy="1143000"/>
          </a:xfrm>
          <a:prstGeom prst="rect">
            <a:avLst/>
          </a:prstGeom>
        </p:spPr>
        <p:txBody>
          <a:bodyPr lIns="17392" tIns="8696" rIns="17392" bIns="8696"/>
          <a:lstStyle/>
          <a:p>
            <a:r>
              <a:rPr lang="en-US" smtClean="0"/>
              <a:t>Click to edit Master title style</a:t>
            </a:r>
            <a:endParaRPr lang="en-US"/>
          </a:p>
        </p:txBody>
      </p:sp>
      <p:sp>
        <p:nvSpPr>
          <p:cNvPr id="3" name="Content Placeholder 2"/>
          <p:cNvSpPr>
            <a:spLocks noGrp="1"/>
          </p:cNvSpPr>
          <p:nvPr>
            <p:ph sz="half" idx="1"/>
          </p:nvPr>
        </p:nvSpPr>
        <p:spPr>
          <a:xfrm>
            <a:off x="457257" y="1600068"/>
            <a:ext cx="4101136" cy="4526029"/>
          </a:xfrm>
          <a:prstGeom prst="rect">
            <a:avLst/>
          </a:prstGeom>
        </p:spPr>
        <p:txBody>
          <a:bodyPr lIns="17392" tIns="8696" rIns="17392" bIns="8696"/>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85608" y="1600068"/>
            <a:ext cx="4101136" cy="4526029"/>
          </a:xfrm>
          <a:prstGeom prst="rect">
            <a:avLst/>
          </a:prstGeom>
        </p:spPr>
        <p:txBody>
          <a:bodyPr lIns="17392" tIns="8696" rIns="17392" bIns="8696"/>
          <a:lstStyle>
            <a:lvl1pPr>
              <a:defRPr sz="5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61945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F6D14A89-603B-4B8D-9191-DFB302FBA75C}" type="datetimeFigureOut">
              <a:rPr lang="en-US" smtClean="0"/>
              <a:pPr/>
              <a:t>9/24/2012</a:t>
            </a:fld>
            <a:endParaRPr lang="en-US" dirty="0"/>
          </a:p>
        </p:txBody>
      </p:sp>
      <p:sp>
        <p:nvSpPr>
          <p:cNvPr id="12" name="Slide Number Placeholder 11"/>
          <p:cNvSpPr>
            <a:spLocks noGrp="1"/>
          </p:cNvSpPr>
          <p:nvPr>
            <p:ph type="sldNum" sz="quarter" idx="16"/>
          </p:nvPr>
        </p:nvSpPr>
        <p:spPr/>
        <p:txBody>
          <a:bodyPr/>
          <a:lstStyle/>
          <a:p>
            <a:fld id="{E072D44C-6D53-4946-8C89-0A40C1C6B8BB}"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57" y="274505"/>
            <a:ext cx="8229487" cy="1143000"/>
          </a:xfrm>
          <a:prstGeom prst="rect">
            <a:avLst/>
          </a:prstGeom>
        </p:spPr>
        <p:txBody>
          <a:bodyPr lIns="17392" tIns="8696" rIns="17392" bIns="8696"/>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57" y="1535245"/>
            <a:ext cx="4040188" cy="639630"/>
          </a:xfrm>
          <a:prstGeom prst="rect">
            <a:avLst/>
          </a:prstGeom>
        </p:spPr>
        <p:txBody>
          <a:bodyPr lIns="17392" tIns="8696" rIns="17392" bIns="8696" anchor="b"/>
          <a:lstStyle>
            <a:lvl1pPr marL="0" indent="0">
              <a:buNone/>
              <a:defRPr sz="500" b="1"/>
            </a:lvl1pPr>
            <a:lvl2pPr marL="86959" indent="0">
              <a:buNone/>
              <a:defRPr sz="400" b="1"/>
            </a:lvl2pPr>
            <a:lvl3pPr marL="173919" indent="0">
              <a:buNone/>
              <a:defRPr sz="300" b="1"/>
            </a:lvl3pPr>
            <a:lvl4pPr marL="260878" indent="0">
              <a:buNone/>
              <a:defRPr sz="300" b="1"/>
            </a:lvl4pPr>
            <a:lvl5pPr marL="347838" indent="0">
              <a:buNone/>
              <a:defRPr sz="300" b="1"/>
            </a:lvl5pPr>
            <a:lvl6pPr marL="434797" indent="0">
              <a:buNone/>
              <a:defRPr sz="300" b="1"/>
            </a:lvl6pPr>
            <a:lvl7pPr marL="521757" indent="0">
              <a:buNone/>
              <a:defRPr sz="300" b="1"/>
            </a:lvl7pPr>
            <a:lvl8pPr marL="608716" indent="0">
              <a:buNone/>
              <a:defRPr sz="300" b="1"/>
            </a:lvl8pPr>
            <a:lvl9pPr marL="695676" indent="0">
              <a:buNone/>
              <a:defRPr sz="300" b="1"/>
            </a:lvl9pPr>
          </a:lstStyle>
          <a:p>
            <a:pPr lvl="0"/>
            <a:r>
              <a:rPr lang="en-US" smtClean="0"/>
              <a:t>Click to edit Master text styles</a:t>
            </a:r>
          </a:p>
        </p:txBody>
      </p:sp>
      <p:sp>
        <p:nvSpPr>
          <p:cNvPr id="4" name="Content Placeholder 3"/>
          <p:cNvSpPr>
            <a:spLocks noGrp="1"/>
          </p:cNvSpPr>
          <p:nvPr>
            <p:ph sz="half" idx="2"/>
          </p:nvPr>
        </p:nvSpPr>
        <p:spPr>
          <a:xfrm>
            <a:off x="457257" y="2174876"/>
            <a:ext cx="4040188" cy="3951221"/>
          </a:xfrm>
          <a:prstGeom prst="rect">
            <a:avLst/>
          </a:prstGeom>
        </p:spPr>
        <p:txBody>
          <a:bodyPr lIns="17392" tIns="8696" rIns="17392" bIns="8696"/>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138" y="1535245"/>
            <a:ext cx="4041605" cy="639630"/>
          </a:xfrm>
          <a:prstGeom prst="rect">
            <a:avLst/>
          </a:prstGeom>
        </p:spPr>
        <p:txBody>
          <a:bodyPr lIns="17392" tIns="8696" rIns="17392" bIns="8696" anchor="b"/>
          <a:lstStyle>
            <a:lvl1pPr marL="0" indent="0">
              <a:buNone/>
              <a:defRPr sz="500" b="1"/>
            </a:lvl1pPr>
            <a:lvl2pPr marL="86959" indent="0">
              <a:buNone/>
              <a:defRPr sz="400" b="1"/>
            </a:lvl2pPr>
            <a:lvl3pPr marL="173919" indent="0">
              <a:buNone/>
              <a:defRPr sz="300" b="1"/>
            </a:lvl3pPr>
            <a:lvl4pPr marL="260878" indent="0">
              <a:buNone/>
              <a:defRPr sz="300" b="1"/>
            </a:lvl4pPr>
            <a:lvl5pPr marL="347838" indent="0">
              <a:buNone/>
              <a:defRPr sz="300" b="1"/>
            </a:lvl5pPr>
            <a:lvl6pPr marL="434797" indent="0">
              <a:buNone/>
              <a:defRPr sz="300" b="1"/>
            </a:lvl6pPr>
            <a:lvl7pPr marL="521757" indent="0">
              <a:buNone/>
              <a:defRPr sz="300" b="1"/>
            </a:lvl7pPr>
            <a:lvl8pPr marL="608716" indent="0">
              <a:buNone/>
              <a:defRPr sz="300" b="1"/>
            </a:lvl8pPr>
            <a:lvl9pPr marL="695676" indent="0">
              <a:buNone/>
              <a:defRPr sz="300" b="1"/>
            </a:lvl9pPr>
          </a:lstStyle>
          <a:p>
            <a:pPr lvl="0"/>
            <a:r>
              <a:rPr lang="en-US" smtClean="0"/>
              <a:t>Click to edit Master text styles</a:t>
            </a:r>
          </a:p>
        </p:txBody>
      </p:sp>
      <p:sp>
        <p:nvSpPr>
          <p:cNvPr id="6" name="Content Placeholder 5"/>
          <p:cNvSpPr>
            <a:spLocks noGrp="1"/>
          </p:cNvSpPr>
          <p:nvPr>
            <p:ph sz="quarter" idx="4"/>
          </p:nvPr>
        </p:nvSpPr>
        <p:spPr>
          <a:xfrm>
            <a:off x="4645138" y="2174876"/>
            <a:ext cx="4041605" cy="3951221"/>
          </a:xfrm>
          <a:prstGeom prst="rect">
            <a:avLst/>
          </a:prstGeom>
        </p:spPr>
        <p:txBody>
          <a:bodyPr lIns="17392" tIns="8696" rIns="17392" bIns="8696"/>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1236386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57" y="274505"/>
            <a:ext cx="8229487" cy="1143000"/>
          </a:xfrm>
          <a:prstGeom prst="rect">
            <a:avLst/>
          </a:prstGeom>
        </p:spPr>
        <p:txBody>
          <a:bodyPr lIns="17392" tIns="8696" rIns="17392" bIns="8696"/>
          <a:lstStyle/>
          <a:p>
            <a:r>
              <a:rPr lang="en-US" smtClean="0"/>
              <a:t>Click to edit Master title style</a:t>
            </a:r>
            <a:endParaRPr lang="en-US"/>
          </a:p>
        </p:txBody>
      </p:sp>
    </p:spTree>
    <p:extLst>
      <p:ext uri="{BB962C8B-B14F-4D97-AF65-F5344CB8AC3E}">
        <p14:creationId xmlns:p14="http://schemas.microsoft.com/office/powerpoint/2010/main" xmlns="" val="23496544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40807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57" y="273182"/>
            <a:ext cx="3008313" cy="1161852"/>
          </a:xfrm>
          <a:prstGeom prst="rect">
            <a:avLst/>
          </a:prstGeom>
        </p:spPr>
        <p:txBody>
          <a:bodyPr lIns="17392" tIns="8696" rIns="17392" bIns="8696" anchor="b"/>
          <a:lstStyle>
            <a:lvl1pPr algn="l">
              <a:defRPr sz="400" b="1"/>
            </a:lvl1pPr>
          </a:lstStyle>
          <a:p>
            <a:r>
              <a:rPr lang="en-US" smtClean="0"/>
              <a:t>Click to edit Master title style</a:t>
            </a:r>
            <a:endParaRPr lang="en-US"/>
          </a:p>
        </p:txBody>
      </p:sp>
      <p:sp>
        <p:nvSpPr>
          <p:cNvPr id="3" name="Content Placeholder 2"/>
          <p:cNvSpPr>
            <a:spLocks noGrp="1"/>
          </p:cNvSpPr>
          <p:nvPr>
            <p:ph idx="1"/>
          </p:nvPr>
        </p:nvSpPr>
        <p:spPr>
          <a:xfrm>
            <a:off x="3574993" y="273183"/>
            <a:ext cx="5111750" cy="5852914"/>
          </a:xfrm>
          <a:prstGeom prst="rect">
            <a:avLst/>
          </a:prstGeom>
        </p:spPr>
        <p:txBody>
          <a:bodyPr lIns="17392" tIns="8696" rIns="17392" bIns="8696"/>
          <a:lstStyle>
            <a:lvl1pPr>
              <a:defRPr sz="600"/>
            </a:lvl1pPr>
            <a:lvl2pPr>
              <a:defRPr sz="500"/>
            </a:lvl2pPr>
            <a:lvl3pPr>
              <a:defRPr sz="500"/>
            </a:lvl3pPr>
            <a:lvl4pPr>
              <a:defRPr sz="400"/>
            </a:lvl4pPr>
            <a:lvl5pPr>
              <a:defRPr sz="400"/>
            </a:lvl5pPr>
            <a:lvl6pPr>
              <a:defRPr sz="400"/>
            </a:lvl6pPr>
            <a:lvl7pPr>
              <a:defRPr sz="400"/>
            </a:lvl7pPr>
            <a:lvl8pPr>
              <a:defRPr sz="400"/>
            </a:lvl8pPr>
            <a:lvl9pPr>
              <a:defRPr sz="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57" y="1435034"/>
            <a:ext cx="3008313" cy="4691063"/>
          </a:xfrm>
          <a:prstGeom prst="rect">
            <a:avLst/>
          </a:prstGeom>
        </p:spPr>
        <p:txBody>
          <a:bodyPr lIns="17392" tIns="8696" rIns="17392" bIns="8696"/>
          <a:lstStyle>
            <a:lvl1pPr marL="0" indent="0">
              <a:buNone/>
              <a:defRPr sz="300"/>
            </a:lvl1pPr>
            <a:lvl2pPr marL="86959" indent="0">
              <a:buNone/>
              <a:defRPr sz="200"/>
            </a:lvl2pPr>
            <a:lvl3pPr marL="173919" indent="0">
              <a:buNone/>
              <a:defRPr sz="200"/>
            </a:lvl3pPr>
            <a:lvl4pPr marL="260878" indent="0">
              <a:buNone/>
              <a:defRPr sz="200"/>
            </a:lvl4pPr>
            <a:lvl5pPr marL="347838" indent="0">
              <a:buNone/>
              <a:defRPr sz="200"/>
            </a:lvl5pPr>
            <a:lvl6pPr marL="434797" indent="0">
              <a:buNone/>
              <a:defRPr sz="200"/>
            </a:lvl6pPr>
            <a:lvl7pPr marL="521757" indent="0">
              <a:buNone/>
              <a:defRPr sz="200"/>
            </a:lvl7pPr>
            <a:lvl8pPr marL="608716" indent="0">
              <a:buNone/>
              <a:defRPr sz="200"/>
            </a:lvl8pPr>
            <a:lvl9pPr marL="695676"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24657557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74" y="4800534"/>
            <a:ext cx="5486513" cy="566870"/>
          </a:xfrm>
          <a:prstGeom prst="rect">
            <a:avLst/>
          </a:prstGeom>
        </p:spPr>
        <p:txBody>
          <a:bodyPr lIns="17392" tIns="8696" rIns="17392" bIns="8696" anchor="b"/>
          <a:lstStyle>
            <a:lvl1pPr algn="l">
              <a:defRPr sz="400" b="1"/>
            </a:lvl1pPr>
          </a:lstStyle>
          <a:p>
            <a:r>
              <a:rPr lang="en-US" smtClean="0"/>
              <a:t>Click to edit Master title style</a:t>
            </a:r>
            <a:endParaRPr lang="en-US"/>
          </a:p>
        </p:txBody>
      </p:sp>
      <p:sp>
        <p:nvSpPr>
          <p:cNvPr id="3" name="Picture Placeholder 2"/>
          <p:cNvSpPr>
            <a:spLocks noGrp="1"/>
          </p:cNvSpPr>
          <p:nvPr>
            <p:ph type="pic" idx="1"/>
          </p:nvPr>
        </p:nvSpPr>
        <p:spPr>
          <a:xfrm>
            <a:off x="1792174" y="612842"/>
            <a:ext cx="5486513" cy="4114601"/>
          </a:xfrm>
          <a:prstGeom prst="rect">
            <a:avLst/>
          </a:prstGeom>
        </p:spPr>
        <p:txBody>
          <a:bodyPr lIns="17392" tIns="8696" rIns="17392" bIns="8696"/>
          <a:lstStyle>
            <a:lvl1pPr marL="0" indent="0">
              <a:buNone/>
              <a:defRPr sz="600"/>
            </a:lvl1pPr>
            <a:lvl2pPr marL="86959" indent="0">
              <a:buNone/>
              <a:defRPr sz="500"/>
            </a:lvl2pPr>
            <a:lvl3pPr marL="173919" indent="0">
              <a:buNone/>
              <a:defRPr sz="500"/>
            </a:lvl3pPr>
            <a:lvl4pPr marL="260878" indent="0">
              <a:buNone/>
              <a:defRPr sz="400"/>
            </a:lvl4pPr>
            <a:lvl5pPr marL="347838" indent="0">
              <a:buNone/>
              <a:defRPr sz="400"/>
            </a:lvl5pPr>
            <a:lvl6pPr marL="434797" indent="0">
              <a:buNone/>
              <a:defRPr sz="400"/>
            </a:lvl6pPr>
            <a:lvl7pPr marL="521757" indent="0">
              <a:buNone/>
              <a:defRPr sz="400"/>
            </a:lvl7pPr>
            <a:lvl8pPr marL="608716" indent="0">
              <a:buNone/>
              <a:defRPr sz="400"/>
            </a:lvl8pPr>
            <a:lvl9pPr marL="695676" indent="0">
              <a:buNone/>
              <a:defRPr sz="400"/>
            </a:lvl9pPr>
          </a:lstStyle>
          <a:p>
            <a:pPr lvl="0"/>
            <a:endParaRPr lang="en-US" noProof="0" dirty="0" smtClean="0"/>
          </a:p>
        </p:txBody>
      </p:sp>
      <p:sp>
        <p:nvSpPr>
          <p:cNvPr id="4" name="Text Placeholder 3"/>
          <p:cNvSpPr>
            <a:spLocks noGrp="1"/>
          </p:cNvSpPr>
          <p:nvPr>
            <p:ph type="body" sz="half" idx="2"/>
          </p:nvPr>
        </p:nvSpPr>
        <p:spPr>
          <a:xfrm>
            <a:off x="1792174" y="5367404"/>
            <a:ext cx="5486513" cy="804664"/>
          </a:xfrm>
          <a:prstGeom prst="rect">
            <a:avLst/>
          </a:prstGeom>
        </p:spPr>
        <p:txBody>
          <a:bodyPr lIns="17392" tIns="8696" rIns="17392" bIns="8696"/>
          <a:lstStyle>
            <a:lvl1pPr marL="0" indent="0">
              <a:buNone/>
              <a:defRPr sz="300"/>
            </a:lvl1pPr>
            <a:lvl2pPr marL="86959" indent="0">
              <a:buNone/>
              <a:defRPr sz="200"/>
            </a:lvl2pPr>
            <a:lvl3pPr marL="173919" indent="0">
              <a:buNone/>
              <a:defRPr sz="200"/>
            </a:lvl3pPr>
            <a:lvl4pPr marL="260878" indent="0">
              <a:buNone/>
              <a:defRPr sz="200"/>
            </a:lvl4pPr>
            <a:lvl5pPr marL="347838" indent="0">
              <a:buNone/>
              <a:defRPr sz="200"/>
            </a:lvl5pPr>
            <a:lvl6pPr marL="434797" indent="0">
              <a:buNone/>
              <a:defRPr sz="200"/>
            </a:lvl6pPr>
            <a:lvl7pPr marL="521757" indent="0">
              <a:buNone/>
              <a:defRPr sz="200"/>
            </a:lvl7pPr>
            <a:lvl8pPr marL="608716" indent="0">
              <a:buNone/>
              <a:defRPr sz="200"/>
            </a:lvl8pPr>
            <a:lvl9pPr marL="695676" indent="0">
              <a:buNone/>
              <a:defRPr sz="200"/>
            </a:lvl9pPr>
          </a:lstStyle>
          <a:p>
            <a:pPr lvl="0"/>
            <a:r>
              <a:rPr lang="en-US" smtClean="0"/>
              <a:t>Click to edit Master text styles</a:t>
            </a:r>
          </a:p>
        </p:txBody>
      </p:sp>
    </p:spTree>
    <p:extLst>
      <p:ext uri="{BB962C8B-B14F-4D97-AF65-F5344CB8AC3E}">
        <p14:creationId xmlns:p14="http://schemas.microsoft.com/office/powerpoint/2010/main" xmlns="" val="33628937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57" y="274505"/>
            <a:ext cx="8229487" cy="1143000"/>
          </a:xfrm>
          <a:prstGeom prst="rect">
            <a:avLst/>
          </a:prstGeom>
        </p:spPr>
        <p:txBody>
          <a:bodyPr lIns="17392" tIns="8696" rIns="17392" bIns="8696"/>
          <a:lstStyle/>
          <a:p>
            <a:r>
              <a:rPr lang="en-US" smtClean="0"/>
              <a:t>Click to edit Master title style</a:t>
            </a:r>
            <a:endParaRPr lang="en-US"/>
          </a:p>
        </p:txBody>
      </p:sp>
      <p:sp>
        <p:nvSpPr>
          <p:cNvPr id="3" name="Vertical Text Placeholder 2"/>
          <p:cNvSpPr>
            <a:spLocks noGrp="1"/>
          </p:cNvSpPr>
          <p:nvPr>
            <p:ph type="body" orient="vert" idx="1"/>
          </p:nvPr>
        </p:nvSpPr>
        <p:spPr>
          <a:xfrm>
            <a:off x="457257" y="1600068"/>
            <a:ext cx="8229487" cy="4526029"/>
          </a:xfrm>
          <a:prstGeom prst="rect">
            <a:avLst/>
          </a:prstGeom>
        </p:spPr>
        <p:txBody>
          <a:bodyPr vert="eaVert"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206489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513" y="274505"/>
            <a:ext cx="2057230" cy="5851591"/>
          </a:xfrm>
          <a:prstGeom prst="rect">
            <a:avLst/>
          </a:prstGeom>
        </p:spPr>
        <p:txBody>
          <a:bodyPr vert="eaVert" lIns="17392" tIns="8696" rIns="17392" bIns="8696"/>
          <a:lstStyle/>
          <a:p>
            <a:r>
              <a:rPr lang="en-US" smtClean="0"/>
              <a:t>Click to edit Master title style</a:t>
            </a:r>
            <a:endParaRPr lang="en-US"/>
          </a:p>
        </p:txBody>
      </p:sp>
      <p:sp>
        <p:nvSpPr>
          <p:cNvPr id="3" name="Vertical Text Placeholder 2"/>
          <p:cNvSpPr>
            <a:spLocks noGrp="1"/>
          </p:cNvSpPr>
          <p:nvPr>
            <p:ph type="body" orient="vert" idx="1"/>
          </p:nvPr>
        </p:nvSpPr>
        <p:spPr>
          <a:xfrm>
            <a:off x="457257" y="274505"/>
            <a:ext cx="6145042" cy="5851591"/>
          </a:xfrm>
          <a:prstGeom prst="rect">
            <a:avLst/>
          </a:prstGeom>
        </p:spPr>
        <p:txBody>
          <a:bodyPr vert="eaVert"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9690476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57" y="274505"/>
            <a:ext cx="8229487" cy="1143000"/>
          </a:xfrm>
          <a:prstGeom prst="rect">
            <a:avLst/>
          </a:prstGeom>
        </p:spPr>
        <p:txBody>
          <a:bodyPr lIns="17392" tIns="8696" rIns="17392" bIns="8696"/>
          <a:lstStyle/>
          <a:p>
            <a:r>
              <a:rPr lang="en-US" smtClean="0"/>
              <a:t>Click to edit Master title style</a:t>
            </a:r>
            <a:endParaRPr lang="en-US"/>
          </a:p>
        </p:txBody>
      </p:sp>
      <p:sp>
        <p:nvSpPr>
          <p:cNvPr id="3" name="Content Placeholder 2"/>
          <p:cNvSpPr>
            <a:spLocks noGrp="1"/>
          </p:cNvSpPr>
          <p:nvPr>
            <p:ph sz="quarter" idx="1"/>
          </p:nvPr>
        </p:nvSpPr>
        <p:spPr>
          <a:xfrm>
            <a:off x="457257" y="1600068"/>
            <a:ext cx="4101136" cy="2246974"/>
          </a:xfrm>
          <a:prstGeom prst="rect">
            <a:avLst/>
          </a:prstGeom>
        </p:spPr>
        <p:txBody>
          <a:bodyPr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85608" y="1600068"/>
            <a:ext cx="4101136" cy="2246974"/>
          </a:xfrm>
          <a:prstGeom prst="rect">
            <a:avLst/>
          </a:prstGeom>
        </p:spPr>
        <p:txBody>
          <a:bodyPr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57" y="3878792"/>
            <a:ext cx="4101136" cy="2247305"/>
          </a:xfrm>
          <a:prstGeom prst="rect">
            <a:avLst/>
          </a:prstGeom>
        </p:spPr>
        <p:txBody>
          <a:bodyPr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85608" y="3878792"/>
            <a:ext cx="4101136" cy="2247305"/>
          </a:xfrm>
          <a:prstGeom prst="rect">
            <a:avLst/>
          </a:prstGeom>
        </p:spPr>
        <p:txBody>
          <a:bodyPr lIns="17392" tIns="8696" rIns="17392" bIns="8696"/>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988597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13" tIns="45708" rIns="91413" bIns="45708" rtlCol="0" anchor="ctr" anchorCtr="0">
            <a:normAutofit/>
          </a:bodyPr>
          <a:lstStyle>
            <a:lvl1pPr marL="0" indent="0" algn="ctr" defTabSz="914127"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062" indent="0">
              <a:buNone/>
              <a:defRPr sz="1200"/>
            </a:lvl2pPr>
            <a:lvl3pPr marL="914127" indent="0">
              <a:buNone/>
              <a:defRPr sz="1000"/>
            </a:lvl3pPr>
            <a:lvl4pPr marL="1371189" indent="0">
              <a:buNone/>
              <a:defRPr sz="900"/>
            </a:lvl4pPr>
            <a:lvl5pPr marL="1828254" indent="0">
              <a:buNone/>
              <a:defRPr sz="900"/>
            </a:lvl5pPr>
            <a:lvl6pPr marL="2285316" indent="0">
              <a:buNone/>
              <a:defRPr sz="900"/>
            </a:lvl6pPr>
            <a:lvl7pPr marL="2742381" indent="0">
              <a:buNone/>
              <a:defRPr sz="900"/>
            </a:lvl7pPr>
            <a:lvl8pPr marL="3199443" indent="0">
              <a:buNone/>
              <a:defRPr sz="900"/>
            </a:lvl8pPr>
            <a:lvl9pPr marL="3656508"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13" tIns="45708" rIns="91413" bIns="45708" rtlCol="0" anchor="ctr" anchorCtr="0">
            <a:normAutofit/>
          </a:bodyPr>
          <a:lstStyle>
            <a:lvl1pPr marL="0" indent="0" algn="ctr" defTabSz="914127"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062" indent="0">
              <a:buNone/>
              <a:defRPr sz="1200"/>
            </a:lvl2pPr>
            <a:lvl3pPr marL="914127" indent="0">
              <a:buNone/>
              <a:defRPr sz="1000"/>
            </a:lvl3pPr>
            <a:lvl4pPr marL="1371189" indent="0">
              <a:buNone/>
              <a:defRPr sz="900"/>
            </a:lvl4pPr>
            <a:lvl5pPr marL="1828254" indent="0">
              <a:buNone/>
              <a:defRPr sz="900"/>
            </a:lvl5pPr>
            <a:lvl6pPr marL="2285316" indent="0">
              <a:buNone/>
              <a:defRPr sz="900"/>
            </a:lvl6pPr>
            <a:lvl7pPr marL="2742381" indent="0">
              <a:buNone/>
              <a:defRPr sz="900"/>
            </a:lvl7pPr>
            <a:lvl8pPr marL="3199443" indent="0">
              <a:buNone/>
              <a:defRPr sz="900"/>
            </a:lvl8pPr>
            <a:lvl9pPr marL="3656508" indent="0">
              <a:buNone/>
              <a:defRPr sz="900"/>
            </a:lvl9pPr>
          </a:lstStyle>
          <a:p>
            <a:pPr marL="0" lvl="0" indent="0" algn="ctr" defTabSz="914127"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F6D14A89-603B-4B8D-9191-DFB302FBA75C}" type="datetimeFigureOut">
              <a:rPr lang="en-US" smtClean="0"/>
              <a:pPr/>
              <a:t>9/24/2012</a:t>
            </a:fld>
            <a:endParaRPr lang="en-US" dirty="0"/>
          </a:p>
        </p:txBody>
      </p:sp>
      <p:sp>
        <p:nvSpPr>
          <p:cNvPr id="12" name="Slide Number Placeholder 11"/>
          <p:cNvSpPr>
            <a:spLocks noGrp="1"/>
          </p:cNvSpPr>
          <p:nvPr>
            <p:ph type="sldNum" sz="quarter" idx="17"/>
          </p:nvPr>
        </p:nvSpPr>
        <p:spPr/>
        <p:txBody>
          <a:bodyPr/>
          <a:lstStyle/>
          <a:p>
            <a:fld id="{E072D44C-6D53-4946-8C89-0A40C1C6B8BB}"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F6D14A89-603B-4B8D-9191-DFB302FBA75C}" type="datetimeFigureOut">
              <a:rPr lang="en-US" smtClean="0"/>
              <a:pPr/>
              <a:t>9/24/2012</a:t>
            </a:fld>
            <a:endParaRPr lang="en-US" dirty="0"/>
          </a:p>
        </p:txBody>
      </p:sp>
      <p:sp>
        <p:nvSpPr>
          <p:cNvPr id="16" name="Slide Number Placeholder 15"/>
          <p:cNvSpPr>
            <a:spLocks noGrp="1"/>
          </p:cNvSpPr>
          <p:nvPr>
            <p:ph type="sldNum" sz="quarter" idx="11"/>
          </p:nvPr>
        </p:nvSpPr>
        <p:spPr/>
        <p:txBody>
          <a:bodyPr/>
          <a:lstStyle/>
          <a:p>
            <a:fld id="{E072D44C-6D53-4946-8C89-0A40C1C6B8BB}"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F6D14A89-603B-4B8D-9191-DFB302FBA75C}" type="datetimeFigureOut">
              <a:rPr lang="en-US" smtClean="0"/>
              <a:pPr/>
              <a:t>9/24/2012</a:t>
            </a:fld>
            <a:endParaRPr lang="en-US" dirty="0"/>
          </a:p>
        </p:txBody>
      </p:sp>
      <p:sp>
        <p:nvSpPr>
          <p:cNvPr id="8" name="Slide Number Placeholder 7"/>
          <p:cNvSpPr>
            <a:spLocks noGrp="1"/>
          </p:cNvSpPr>
          <p:nvPr>
            <p:ph type="sldNum" sz="quarter" idx="11"/>
          </p:nvPr>
        </p:nvSpPr>
        <p:spPr/>
        <p:txBody>
          <a:bodyPr/>
          <a:lstStyle/>
          <a:p>
            <a:fld id="{E072D44C-6D53-4946-8C89-0A40C1C6B8BB}"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13" tIns="0" rIns="91413" bIns="45708" rtlCol="0" anchor="ctr">
            <a:normAutofit/>
          </a:bodyPr>
          <a:lstStyle>
            <a:lvl1pPr marL="0" indent="0" algn="ctr" defTabSz="914127"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062" indent="0">
              <a:buNone/>
              <a:defRPr sz="1200"/>
            </a:lvl2pPr>
            <a:lvl3pPr marL="914127" indent="0">
              <a:buNone/>
              <a:defRPr sz="1000"/>
            </a:lvl3pPr>
            <a:lvl4pPr marL="1371189" indent="0">
              <a:buNone/>
              <a:defRPr sz="900"/>
            </a:lvl4pPr>
            <a:lvl5pPr marL="1828254" indent="0">
              <a:buNone/>
              <a:defRPr sz="900"/>
            </a:lvl5pPr>
            <a:lvl6pPr marL="2285316" indent="0">
              <a:buNone/>
              <a:defRPr sz="900"/>
            </a:lvl6pPr>
            <a:lvl7pPr marL="2742381" indent="0">
              <a:buNone/>
              <a:defRPr sz="900"/>
            </a:lvl7pPr>
            <a:lvl8pPr marL="3199443" indent="0">
              <a:buNone/>
              <a:defRPr sz="900"/>
            </a:lvl8pPr>
            <a:lvl9pPr marL="3656508"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F6D14A89-603B-4B8D-9191-DFB302FBA75C}" type="datetimeFigureOut">
              <a:rPr lang="en-US" smtClean="0"/>
              <a:pPr/>
              <a:t>9/24/2012</a:t>
            </a:fld>
            <a:endParaRPr lang="en-US" dirty="0"/>
          </a:p>
        </p:txBody>
      </p:sp>
      <p:sp>
        <p:nvSpPr>
          <p:cNvPr id="19" name="Slide Number Placeholder 18"/>
          <p:cNvSpPr>
            <a:spLocks noGrp="1"/>
          </p:cNvSpPr>
          <p:nvPr>
            <p:ph type="sldNum" sz="quarter" idx="16"/>
          </p:nvPr>
        </p:nvSpPr>
        <p:spPr/>
        <p:txBody>
          <a:bodyPr/>
          <a:lstStyle/>
          <a:p>
            <a:fld id="{E072D44C-6D53-4946-8C89-0A40C1C6B8BB}"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13" tIns="45708" rIns="91413" bIns="45708" rtlCol="0" anchor="ctr" anchorCtr="0">
            <a:normAutofit/>
          </a:bodyPr>
          <a:lstStyle>
            <a:lvl1pPr marL="0" indent="0" algn="ctr" defTabSz="914127"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062" indent="0">
              <a:buNone/>
              <a:defRPr sz="2800"/>
            </a:lvl2pPr>
            <a:lvl3pPr marL="914127" indent="0">
              <a:buNone/>
              <a:defRPr sz="2400"/>
            </a:lvl3pPr>
            <a:lvl4pPr marL="1371189" indent="0">
              <a:buNone/>
              <a:defRPr sz="2000"/>
            </a:lvl4pPr>
            <a:lvl5pPr marL="1828254" indent="0">
              <a:buNone/>
              <a:defRPr sz="2000"/>
            </a:lvl5pPr>
            <a:lvl6pPr marL="2285316" indent="0">
              <a:buNone/>
              <a:defRPr sz="2000"/>
            </a:lvl6pPr>
            <a:lvl7pPr marL="2742381" indent="0">
              <a:buNone/>
              <a:defRPr sz="2000"/>
            </a:lvl7pPr>
            <a:lvl8pPr marL="3199443" indent="0">
              <a:buNone/>
              <a:defRPr sz="2000"/>
            </a:lvl8pPr>
            <a:lvl9pPr marL="3656508" indent="0">
              <a:buNone/>
              <a:defRPr sz="2000"/>
            </a:lvl9pPr>
          </a:lstStyle>
          <a:p>
            <a:r>
              <a:rPr lang="en-US" dirty="0"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13" tIns="0" rIns="91413"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399" indent="1588">
              <a:buNone/>
              <a:defRPr>
                <a:solidFill>
                  <a:schemeClr val="bg2"/>
                </a:solidFill>
              </a:defRPr>
            </a:lvl2pPr>
            <a:lvl3pPr marL="344386" indent="6347">
              <a:buNone/>
              <a:defRPr>
                <a:solidFill>
                  <a:schemeClr val="bg2"/>
                </a:solidFill>
              </a:defRPr>
            </a:lvl3pPr>
            <a:lvl4pPr marL="515785" indent="3175">
              <a:buNone/>
              <a:defRPr>
                <a:solidFill>
                  <a:schemeClr val="bg2"/>
                </a:solidFill>
              </a:defRPr>
            </a:lvl4pPr>
            <a:lvl5pPr marL="688768" indent="-1588">
              <a:buNone/>
              <a:defRPr>
                <a:solidFill>
                  <a:schemeClr val="bg2"/>
                </a:solidFill>
              </a:defRPr>
            </a:lvl5pPr>
          </a:lstStyle>
          <a:p>
            <a:pPr marL="0" lvl="0" indent="0" algn="ctr" defTabSz="914127"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F6D14A89-603B-4B8D-9191-DFB302FBA75C}" type="datetimeFigureOut">
              <a:rPr lang="en-US" smtClean="0"/>
              <a:pPr/>
              <a:t>9/24/2012</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E072D44C-6D53-4946-8C89-0A40C1C6B8BB}"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4"/>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a:endParaRPr lang="en-US" dirty="0"/>
          </a:p>
        </p:txBody>
      </p:sp>
      <p:sp>
        <p:nvSpPr>
          <p:cNvPr id="3" name="Text Placeholder 2"/>
          <p:cNvSpPr>
            <a:spLocks noGrp="1"/>
          </p:cNvSpPr>
          <p:nvPr>
            <p:ph type="body" idx="1"/>
          </p:nvPr>
        </p:nvSpPr>
        <p:spPr>
          <a:xfrm>
            <a:off x="457200" y="2019301"/>
            <a:ext cx="8229600" cy="4117340"/>
          </a:xfrm>
          <a:prstGeom prst="rect">
            <a:avLst/>
          </a:prstGeom>
        </p:spPr>
        <p:txBody>
          <a:bodyPr vert="horz" lIns="91413" tIns="45708" rIns="91413" bIns="4570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13" tIns="45708" rIns="91413" bIns="45708" rtlCol="0" anchor="ctr">
            <a:noAutofit/>
          </a:bodyPr>
          <a:lstStyle>
            <a:lvl1pPr algn="ctr">
              <a:defRPr sz="1200" b="0" cap="all" spc="300" baseline="0">
                <a:solidFill>
                  <a:schemeClr val="tx1"/>
                </a:solidFill>
              </a:defRPr>
            </a:lvl1pPr>
          </a:lstStyle>
          <a:p>
            <a:fld id="{F6D14A89-603B-4B8D-9191-DFB302FBA75C}" type="datetimeFigureOut">
              <a:rPr lang="en-US" smtClean="0"/>
              <a:pPr/>
              <a:t>9/24/2012</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13" tIns="45708" rIns="91413" bIns="45708"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E072D44C-6D53-4946-8C89-0A40C1C6B8BB}"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13" tIns="45708" rIns="91413" bIns="45708"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127"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127"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127"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127"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127"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127"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127"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127"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127"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127"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127" rtl="0" eaLnBrk="1" latinLnBrk="0" hangingPunct="1">
        <a:defRPr sz="1800" kern="1200">
          <a:solidFill>
            <a:schemeClr val="tx1"/>
          </a:solidFill>
          <a:latin typeface="+mn-lt"/>
          <a:ea typeface="+mn-ea"/>
          <a:cs typeface="+mn-cs"/>
        </a:defRPr>
      </a:lvl1pPr>
      <a:lvl2pPr marL="457062" algn="l" defTabSz="914127" rtl="0" eaLnBrk="1" latinLnBrk="0" hangingPunct="1">
        <a:defRPr sz="1800" kern="1200">
          <a:solidFill>
            <a:schemeClr val="tx1"/>
          </a:solidFill>
          <a:latin typeface="+mn-lt"/>
          <a:ea typeface="+mn-ea"/>
          <a:cs typeface="+mn-cs"/>
        </a:defRPr>
      </a:lvl2pPr>
      <a:lvl3pPr marL="914127" algn="l" defTabSz="914127" rtl="0" eaLnBrk="1" latinLnBrk="0" hangingPunct="1">
        <a:defRPr sz="1800" kern="1200">
          <a:solidFill>
            <a:schemeClr val="tx1"/>
          </a:solidFill>
          <a:latin typeface="+mn-lt"/>
          <a:ea typeface="+mn-ea"/>
          <a:cs typeface="+mn-cs"/>
        </a:defRPr>
      </a:lvl3pPr>
      <a:lvl4pPr marL="1371189" algn="l" defTabSz="914127" rtl="0" eaLnBrk="1" latinLnBrk="0" hangingPunct="1">
        <a:defRPr sz="1800" kern="1200">
          <a:solidFill>
            <a:schemeClr val="tx1"/>
          </a:solidFill>
          <a:latin typeface="+mn-lt"/>
          <a:ea typeface="+mn-ea"/>
          <a:cs typeface="+mn-cs"/>
        </a:defRPr>
      </a:lvl4pPr>
      <a:lvl5pPr marL="1828254" algn="l" defTabSz="914127" rtl="0" eaLnBrk="1" latinLnBrk="0" hangingPunct="1">
        <a:defRPr sz="1800" kern="1200">
          <a:solidFill>
            <a:schemeClr val="tx1"/>
          </a:solidFill>
          <a:latin typeface="+mn-lt"/>
          <a:ea typeface="+mn-ea"/>
          <a:cs typeface="+mn-cs"/>
        </a:defRPr>
      </a:lvl5pPr>
      <a:lvl6pPr marL="2285316" algn="l" defTabSz="914127" rtl="0" eaLnBrk="1" latinLnBrk="0" hangingPunct="1">
        <a:defRPr sz="1800" kern="1200">
          <a:solidFill>
            <a:schemeClr val="tx1"/>
          </a:solidFill>
          <a:latin typeface="+mn-lt"/>
          <a:ea typeface="+mn-ea"/>
          <a:cs typeface="+mn-cs"/>
        </a:defRPr>
      </a:lvl6pPr>
      <a:lvl7pPr marL="2742381" algn="l" defTabSz="914127" rtl="0" eaLnBrk="1" latinLnBrk="0" hangingPunct="1">
        <a:defRPr sz="1800" kern="1200">
          <a:solidFill>
            <a:schemeClr val="tx1"/>
          </a:solidFill>
          <a:latin typeface="+mn-lt"/>
          <a:ea typeface="+mn-ea"/>
          <a:cs typeface="+mn-cs"/>
        </a:defRPr>
      </a:lvl7pPr>
      <a:lvl8pPr marL="3199443" algn="l" defTabSz="914127" rtl="0" eaLnBrk="1" latinLnBrk="0" hangingPunct="1">
        <a:defRPr sz="1800" kern="1200">
          <a:solidFill>
            <a:schemeClr val="tx1"/>
          </a:solidFill>
          <a:latin typeface="+mn-lt"/>
          <a:ea typeface="+mn-ea"/>
          <a:cs typeface="+mn-cs"/>
        </a:defRPr>
      </a:lvl8pPr>
      <a:lvl9pPr marL="3656508" algn="l" defTabSz="91412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1062" name="Text Box 38"/>
          <p:cNvSpPr txBox="1">
            <a:spLocks noChangeArrowheads="1"/>
          </p:cNvSpPr>
          <p:nvPr userDrawn="1"/>
        </p:nvSpPr>
        <p:spPr bwMode="auto">
          <a:xfrm>
            <a:off x="3111500" y="1285876"/>
            <a:ext cx="2917882" cy="148747"/>
          </a:xfrm>
          <a:prstGeom prst="rect">
            <a:avLst/>
          </a:prstGeom>
          <a:noFill/>
          <a:ln w="9525" algn="ctr">
            <a:noFill/>
            <a:miter lim="800000"/>
            <a:headEnd/>
            <a:tailEnd/>
          </a:ln>
          <a:effectLst/>
        </p:spPr>
        <p:txBody>
          <a:bodyPr lIns="25385" tIns="12694" rIns="25385" bIns="12694">
            <a:spAutoFit/>
          </a:bodyPr>
          <a:lstStyle/>
          <a:p>
            <a:pPr algn="ctr" defTabSz="609137" fontAlgn="base">
              <a:spcBef>
                <a:spcPct val="50000"/>
              </a:spcBef>
              <a:spcAft>
                <a:spcPct val="0"/>
              </a:spcAft>
              <a:defRPr/>
            </a:pPr>
            <a:endParaRPr lang="en-US" sz="800" dirty="0">
              <a:solidFill>
                <a:srgbClr val="000000"/>
              </a:solidFill>
            </a:endParaRPr>
          </a:p>
        </p:txBody>
      </p:sp>
    </p:spTree>
    <p:extLst>
      <p:ext uri="{BB962C8B-B14F-4D97-AF65-F5344CB8AC3E}">
        <p14:creationId xmlns:p14="http://schemas.microsoft.com/office/powerpoint/2010/main" xmlns="" val="1431080028"/>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 id="2147484008" r:id="rId12"/>
  </p:sldLayoutIdLst>
  <p:txStyles>
    <p:titleStyle>
      <a:lvl1pPr algn="ctr" defTabSz="609137" rtl="0" eaLnBrk="0" fontAlgn="base" hangingPunct="0">
        <a:spcBef>
          <a:spcPct val="0"/>
        </a:spcBef>
        <a:spcAft>
          <a:spcPct val="0"/>
        </a:spcAft>
        <a:defRPr sz="1800" b="1">
          <a:solidFill>
            <a:schemeClr val="bg1"/>
          </a:solidFill>
          <a:latin typeface="+mj-lt"/>
          <a:ea typeface="+mj-ea"/>
          <a:cs typeface="+mj-cs"/>
        </a:defRPr>
      </a:lvl1pPr>
      <a:lvl2pPr algn="ctr" defTabSz="609137" rtl="0" eaLnBrk="0" fontAlgn="base" hangingPunct="0">
        <a:spcBef>
          <a:spcPct val="0"/>
        </a:spcBef>
        <a:spcAft>
          <a:spcPct val="0"/>
        </a:spcAft>
        <a:defRPr sz="1800" b="1">
          <a:solidFill>
            <a:schemeClr val="bg1"/>
          </a:solidFill>
          <a:latin typeface="Arial" pitchFamily="34" charset="0"/>
        </a:defRPr>
      </a:lvl2pPr>
      <a:lvl3pPr algn="ctr" defTabSz="609137" rtl="0" eaLnBrk="0" fontAlgn="base" hangingPunct="0">
        <a:spcBef>
          <a:spcPct val="0"/>
        </a:spcBef>
        <a:spcAft>
          <a:spcPct val="0"/>
        </a:spcAft>
        <a:defRPr sz="1800" b="1">
          <a:solidFill>
            <a:schemeClr val="bg1"/>
          </a:solidFill>
          <a:latin typeface="Arial" pitchFamily="34" charset="0"/>
        </a:defRPr>
      </a:lvl3pPr>
      <a:lvl4pPr algn="ctr" defTabSz="609137" rtl="0" eaLnBrk="0" fontAlgn="base" hangingPunct="0">
        <a:spcBef>
          <a:spcPct val="0"/>
        </a:spcBef>
        <a:spcAft>
          <a:spcPct val="0"/>
        </a:spcAft>
        <a:defRPr sz="1800" b="1">
          <a:solidFill>
            <a:schemeClr val="bg1"/>
          </a:solidFill>
          <a:latin typeface="Arial" pitchFamily="34" charset="0"/>
        </a:defRPr>
      </a:lvl4pPr>
      <a:lvl5pPr algn="ctr" defTabSz="609137" rtl="0" eaLnBrk="0" fontAlgn="base" hangingPunct="0">
        <a:spcBef>
          <a:spcPct val="0"/>
        </a:spcBef>
        <a:spcAft>
          <a:spcPct val="0"/>
        </a:spcAft>
        <a:defRPr sz="1800" b="1">
          <a:solidFill>
            <a:schemeClr val="bg1"/>
          </a:solidFill>
          <a:latin typeface="Arial" pitchFamily="34" charset="0"/>
        </a:defRPr>
      </a:lvl5pPr>
      <a:lvl6pPr marL="86932" algn="ctr" defTabSz="609137" rtl="0" fontAlgn="base">
        <a:spcBef>
          <a:spcPct val="0"/>
        </a:spcBef>
        <a:spcAft>
          <a:spcPct val="0"/>
        </a:spcAft>
        <a:defRPr sz="1800" b="1">
          <a:solidFill>
            <a:schemeClr val="bg1"/>
          </a:solidFill>
          <a:latin typeface="Arial" pitchFamily="34" charset="0"/>
        </a:defRPr>
      </a:lvl6pPr>
      <a:lvl7pPr marL="173868" algn="ctr" defTabSz="609137" rtl="0" fontAlgn="base">
        <a:spcBef>
          <a:spcPct val="0"/>
        </a:spcBef>
        <a:spcAft>
          <a:spcPct val="0"/>
        </a:spcAft>
        <a:defRPr sz="1800" b="1">
          <a:solidFill>
            <a:schemeClr val="bg1"/>
          </a:solidFill>
          <a:latin typeface="Arial" pitchFamily="34" charset="0"/>
        </a:defRPr>
      </a:lvl7pPr>
      <a:lvl8pPr marL="260800" algn="ctr" defTabSz="609137" rtl="0" fontAlgn="base">
        <a:spcBef>
          <a:spcPct val="0"/>
        </a:spcBef>
        <a:spcAft>
          <a:spcPct val="0"/>
        </a:spcAft>
        <a:defRPr sz="1800" b="1">
          <a:solidFill>
            <a:schemeClr val="bg1"/>
          </a:solidFill>
          <a:latin typeface="Arial" pitchFamily="34" charset="0"/>
        </a:defRPr>
      </a:lvl8pPr>
      <a:lvl9pPr marL="347733" algn="ctr" defTabSz="609137" rtl="0" fontAlgn="base">
        <a:spcBef>
          <a:spcPct val="0"/>
        </a:spcBef>
        <a:spcAft>
          <a:spcPct val="0"/>
        </a:spcAft>
        <a:defRPr sz="1800" b="1">
          <a:solidFill>
            <a:schemeClr val="bg1"/>
          </a:solidFill>
          <a:latin typeface="Arial" pitchFamily="34" charset="0"/>
        </a:defRPr>
      </a:lvl9pPr>
    </p:titleStyle>
    <p:bodyStyle>
      <a:lvl1pPr marL="228200" indent="-228200" algn="l" defTabSz="609137" rtl="0" eaLnBrk="0" fontAlgn="base" hangingPunct="0">
        <a:spcBef>
          <a:spcPct val="20000"/>
        </a:spcBef>
        <a:spcAft>
          <a:spcPct val="0"/>
        </a:spcAft>
        <a:buChar char="•"/>
        <a:defRPr sz="500">
          <a:solidFill>
            <a:schemeClr val="tx1"/>
          </a:solidFill>
          <a:latin typeface="+mn-lt"/>
          <a:ea typeface="+mn-ea"/>
          <a:cs typeface="+mn-cs"/>
        </a:defRPr>
      </a:lvl1pPr>
      <a:lvl2pPr marL="495039" indent="-190469" algn="l" defTabSz="609137" rtl="0" eaLnBrk="0" fontAlgn="base" hangingPunct="0">
        <a:spcBef>
          <a:spcPct val="20000"/>
        </a:spcBef>
        <a:spcAft>
          <a:spcPct val="0"/>
        </a:spcAft>
        <a:buChar char="–"/>
        <a:defRPr sz="1000">
          <a:solidFill>
            <a:schemeClr val="tx1"/>
          </a:solidFill>
          <a:latin typeface="+mn-lt"/>
        </a:defRPr>
      </a:lvl2pPr>
      <a:lvl3pPr marL="761573" indent="-152436" algn="l" defTabSz="609137" rtl="0" eaLnBrk="0" fontAlgn="base" hangingPunct="0">
        <a:spcBef>
          <a:spcPct val="20000"/>
        </a:spcBef>
        <a:spcAft>
          <a:spcPct val="0"/>
        </a:spcAft>
        <a:buChar char="•"/>
        <a:defRPr sz="900">
          <a:solidFill>
            <a:schemeClr val="tx1"/>
          </a:solidFill>
          <a:latin typeface="+mn-lt"/>
        </a:defRPr>
      </a:lvl3pPr>
      <a:lvl4pPr marL="1066143" indent="-151832" algn="l" defTabSz="609137" rtl="0" eaLnBrk="0" fontAlgn="base" hangingPunct="0">
        <a:spcBef>
          <a:spcPct val="20000"/>
        </a:spcBef>
        <a:spcAft>
          <a:spcPct val="0"/>
        </a:spcAft>
        <a:buChar char="–"/>
        <a:defRPr sz="700">
          <a:solidFill>
            <a:schemeClr val="tx1"/>
          </a:solidFill>
          <a:latin typeface="+mn-lt"/>
        </a:defRPr>
      </a:lvl4pPr>
      <a:lvl5pPr marL="1371014" indent="-152134" algn="l" defTabSz="609137" rtl="0" eaLnBrk="0" fontAlgn="base" hangingPunct="0">
        <a:spcBef>
          <a:spcPct val="20000"/>
        </a:spcBef>
        <a:spcAft>
          <a:spcPct val="0"/>
        </a:spcAft>
        <a:buChar char="»"/>
        <a:defRPr sz="700">
          <a:solidFill>
            <a:schemeClr val="tx1"/>
          </a:solidFill>
          <a:latin typeface="+mn-lt"/>
        </a:defRPr>
      </a:lvl5pPr>
      <a:lvl6pPr marL="1457947" indent="-152134" algn="l" defTabSz="609137" rtl="0" fontAlgn="base">
        <a:spcBef>
          <a:spcPct val="20000"/>
        </a:spcBef>
        <a:spcAft>
          <a:spcPct val="0"/>
        </a:spcAft>
        <a:buChar char="»"/>
        <a:defRPr sz="700">
          <a:solidFill>
            <a:schemeClr val="tx1"/>
          </a:solidFill>
          <a:latin typeface="+mn-lt"/>
        </a:defRPr>
      </a:lvl6pPr>
      <a:lvl7pPr marL="1544880" indent="-152134" algn="l" defTabSz="609137" rtl="0" fontAlgn="base">
        <a:spcBef>
          <a:spcPct val="20000"/>
        </a:spcBef>
        <a:spcAft>
          <a:spcPct val="0"/>
        </a:spcAft>
        <a:buChar char="»"/>
        <a:defRPr sz="700">
          <a:solidFill>
            <a:schemeClr val="tx1"/>
          </a:solidFill>
          <a:latin typeface="+mn-lt"/>
        </a:defRPr>
      </a:lvl7pPr>
      <a:lvl8pPr marL="1631813" indent="-152134" algn="l" defTabSz="609137" rtl="0" fontAlgn="base">
        <a:spcBef>
          <a:spcPct val="20000"/>
        </a:spcBef>
        <a:spcAft>
          <a:spcPct val="0"/>
        </a:spcAft>
        <a:buChar char="»"/>
        <a:defRPr sz="700">
          <a:solidFill>
            <a:schemeClr val="tx1"/>
          </a:solidFill>
          <a:latin typeface="+mn-lt"/>
        </a:defRPr>
      </a:lvl8pPr>
      <a:lvl9pPr marL="1718748" indent="-152134" algn="l" defTabSz="609137" rtl="0" fontAlgn="base">
        <a:spcBef>
          <a:spcPct val="20000"/>
        </a:spcBef>
        <a:spcAft>
          <a:spcPct val="0"/>
        </a:spcAft>
        <a:buChar char="»"/>
        <a:defRPr sz="700">
          <a:solidFill>
            <a:schemeClr val="tx1"/>
          </a:solidFill>
          <a:latin typeface="+mn-lt"/>
        </a:defRPr>
      </a:lvl9pPr>
    </p:bodyStyle>
    <p:otherStyle>
      <a:defPPr>
        <a:defRPr lang="en-US"/>
      </a:defPPr>
      <a:lvl1pPr marL="0" algn="l" defTabSz="173868" rtl="0" eaLnBrk="1" latinLnBrk="0" hangingPunct="1">
        <a:defRPr sz="300" kern="1200">
          <a:solidFill>
            <a:schemeClr val="tx1"/>
          </a:solidFill>
          <a:latin typeface="+mn-lt"/>
          <a:ea typeface="+mn-ea"/>
          <a:cs typeface="+mn-cs"/>
        </a:defRPr>
      </a:lvl1pPr>
      <a:lvl2pPr marL="86932" algn="l" defTabSz="173868" rtl="0" eaLnBrk="1" latinLnBrk="0" hangingPunct="1">
        <a:defRPr sz="300" kern="1200">
          <a:solidFill>
            <a:schemeClr val="tx1"/>
          </a:solidFill>
          <a:latin typeface="+mn-lt"/>
          <a:ea typeface="+mn-ea"/>
          <a:cs typeface="+mn-cs"/>
        </a:defRPr>
      </a:lvl2pPr>
      <a:lvl3pPr marL="173868" algn="l" defTabSz="173868" rtl="0" eaLnBrk="1" latinLnBrk="0" hangingPunct="1">
        <a:defRPr sz="300" kern="1200">
          <a:solidFill>
            <a:schemeClr val="tx1"/>
          </a:solidFill>
          <a:latin typeface="+mn-lt"/>
          <a:ea typeface="+mn-ea"/>
          <a:cs typeface="+mn-cs"/>
        </a:defRPr>
      </a:lvl3pPr>
      <a:lvl4pPr marL="260800" algn="l" defTabSz="173868" rtl="0" eaLnBrk="1" latinLnBrk="0" hangingPunct="1">
        <a:defRPr sz="300" kern="1200">
          <a:solidFill>
            <a:schemeClr val="tx1"/>
          </a:solidFill>
          <a:latin typeface="+mn-lt"/>
          <a:ea typeface="+mn-ea"/>
          <a:cs typeface="+mn-cs"/>
        </a:defRPr>
      </a:lvl4pPr>
      <a:lvl5pPr marL="347733" algn="l" defTabSz="173868" rtl="0" eaLnBrk="1" latinLnBrk="0" hangingPunct="1">
        <a:defRPr sz="300" kern="1200">
          <a:solidFill>
            <a:schemeClr val="tx1"/>
          </a:solidFill>
          <a:latin typeface="+mn-lt"/>
          <a:ea typeface="+mn-ea"/>
          <a:cs typeface="+mn-cs"/>
        </a:defRPr>
      </a:lvl5pPr>
      <a:lvl6pPr marL="434668" algn="l" defTabSz="173868" rtl="0" eaLnBrk="1" latinLnBrk="0" hangingPunct="1">
        <a:defRPr sz="300" kern="1200">
          <a:solidFill>
            <a:schemeClr val="tx1"/>
          </a:solidFill>
          <a:latin typeface="+mn-lt"/>
          <a:ea typeface="+mn-ea"/>
          <a:cs typeface="+mn-cs"/>
        </a:defRPr>
      </a:lvl6pPr>
      <a:lvl7pPr marL="521601" algn="l" defTabSz="173868" rtl="0" eaLnBrk="1" latinLnBrk="0" hangingPunct="1">
        <a:defRPr sz="300" kern="1200">
          <a:solidFill>
            <a:schemeClr val="tx1"/>
          </a:solidFill>
          <a:latin typeface="+mn-lt"/>
          <a:ea typeface="+mn-ea"/>
          <a:cs typeface="+mn-cs"/>
        </a:defRPr>
      </a:lvl7pPr>
      <a:lvl8pPr marL="608533" algn="l" defTabSz="173868" rtl="0" eaLnBrk="1" latinLnBrk="0" hangingPunct="1">
        <a:defRPr sz="300" kern="1200">
          <a:solidFill>
            <a:schemeClr val="tx1"/>
          </a:solidFill>
          <a:latin typeface="+mn-lt"/>
          <a:ea typeface="+mn-ea"/>
          <a:cs typeface="+mn-cs"/>
        </a:defRPr>
      </a:lvl8pPr>
      <a:lvl9pPr marL="695469" algn="l" defTabSz="173868" rtl="0" eaLnBrk="1" latinLnBrk="0" hangingPunct="1">
        <a:defRPr sz="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1062" name="Text Box 38"/>
          <p:cNvSpPr txBox="1">
            <a:spLocks noChangeArrowheads="1"/>
          </p:cNvSpPr>
          <p:nvPr userDrawn="1"/>
        </p:nvSpPr>
        <p:spPr bwMode="auto">
          <a:xfrm>
            <a:off x="3111500" y="1285876"/>
            <a:ext cx="2917882" cy="148749"/>
          </a:xfrm>
          <a:prstGeom prst="rect">
            <a:avLst/>
          </a:prstGeom>
          <a:noFill/>
          <a:ln w="9525" algn="ctr">
            <a:noFill/>
            <a:miter lim="800000"/>
            <a:headEnd/>
            <a:tailEnd/>
          </a:ln>
          <a:effectLst/>
        </p:spPr>
        <p:txBody>
          <a:bodyPr lIns="25388" tIns="12695" rIns="25388" bIns="12695">
            <a:spAutoFit/>
          </a:bodyPr>
          <a:lstStyle/>
          <a:p>
            <a:pPr algn="ctr" defTabSz="609198" fontAlgn="base">
              <a:spcBef>
                <a:spcPct val="50000"/>
              </a:spcBef>
              <a:spcAft>
                <a:spcPct val="0"/>
              </a:spcAft>
              <a:defRPr/>
            </a:pPr>
            <a:endParaRPr lang="en-US" sz="800" dirty="0">
              <a:solidFill>
                <a:srgbClr val="000000"/>
              </a:solidFill>
            </a:endParaRPr>
          </a:p>
        </p:txBody>
      </p:sp>
    </p:spTree>
    <p:extLst>
      <p:ext uri="{BB962C8B-B14F-4D97-AF65-F5344CB8AC3E}">
        <p14:creationId xmlns:p14="http://schemas.microsoft.com/office/powerpoint/2010/main" xmlns="" val="2186986036"/>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Lst>
  <p:txStyles>
    <p:titleStyle>
      <a:lvl1pPr algn="ctr" defTabSz="609198" rtl="0" eaLnBrk="0" fontAlgn="base" hangingPunct="0">
        <a:spcBef>
          <a:spcPct val="0"/>
        </a:spcBef>
        <a:spcAft>
          <a:spcPct val="0"/>
        </a:spcAft>
        <a:defRPr sz="1800" b="1">
          <a:solidFill>
            <a:schemeClr val="bg1"/>
          </a:solidFill>
          <a:latin typeface="+mj-lt"/>
          <a:ea typeface="+mj-ea"/>
          <a:cs typeface="+mj-cs"/>
        </a:defRPr>
      </a:lvl1pPr>
      <a:lvl2pPr algn="ctr" defTabSz="609198" rtl="0" eaLnBrk="0" fontAlgn="base" hangingPunct="0">
        <a:spcBef>
          <a:spcPct val="0"/>
        </a:spcBef>
        <a:spcAft>
          <a:spcPct val="0"/>
        </a:spcAft>
        <a:defRPr sz="1800" b="1">
          <a:solidFill>
            <a:schemeClr val="bg1"/>
          </a:solidFill>
          <a:latin typeface="Arial" pitchFamily="34" charset="0"/>
        </a:defRPr>
      </a:lvl2pPr>
      <a:lvl3pPr algn="ctr" defTabSz="609198" rtl="0" eaLnBrk="0" fontAlgn="base" hangingPunct="0">
        <a:spcBef>
          <a:spcPct val="0"/>
        </a:spcBef>
        <a:spcAft>
          <a:spcPct val="0"/>
        </a:spcAft>
        <a:defRPr sz="1800" b="1">
          <a:solidFill>
            <a:schemeClr val="bg1"/>
          </a:solidFill>
          <a:latin typeface="Arial" pitchFamily="34" charset="0"/>
        </a:defRPr>
      </a:lvl3pPr>
      <a:lvl4pPr algn="ctr" defTabSz="609198" rtl="0" eaLnBrk="0" fontAlgn="base" hangingPunct="0">
        <a:spcBef>
          <a:spcPct val="0"/>
        </a:spcBef>
        <a:spcAft>
          <a:spcPct val="0"/>
        </a:spcAft>
        <a:defRPr sz="1800" b="1">
          <a:solidFill>
            <a:schemeClr val="bg1"/>
          </a:solidFill>
          <a:latin typeface="Arial" pitchFamily="34" charset="0"/>
        </a:defRPr>
      </a:lvl4pPr>
      <a:lvl5pPr algn="ctr" defTabSz="609198" rtl="0" eaLnBrk="0" fontAlgn="base" hangingPunct="0">
        <a:spcBef>
          <a:spcPct val="0"/>
        </a:spcBef>
        <a:spcAft>
          <a:spcPct val="0"/>
        </a:spcAft>
        <a:defRPr sz="1800" b="1">
          <a:solidFill>
            <a:schemeClr val="bg1"/>
          </a:solidFill>
          <a:latin typeface="Arial" pitchFamily="34" charset="0"/>
        </a:defRPr>
      </a:lvl5pPr>
      <a:lvl6pPr marL="86941" algn="ctr" defTabSz="609198" rtl="0" fontAlgn="base">
        <a:spcBef>
          <a:spcPct val="0"/>
        </a:spcBef>
        <a:spcAft>
          <a:spcPct val="0"/>
        </a:spcAft>
        <a:defRPr sz="1800" b="1">
          <a:solidFill>
            <a:schemeClr val="bg1"/>
          </a:solidFill>
          <a:latin typeface="Arial" pitchFamily="34" charset="0"/>
        </a:defRPr>
      </a:lvl6pPr>
      <a:lvl7pPr marL="173885" algn="ctr" defTabSz="609198" rtl="0" fontAlgn="base">
        <a:spcBef>
          <a:spcPct val="0"/>
        </a:spcBef>
        <a:spcAft>
          <a:spcPct val="0"/>
        </a:spcAft>
        <a:defRPr sz="1800" b="1">
          <a:solidFill>
            <a:schemeClr val="bg1"/>
          </a:solidFill>
          <a:latin typeface="Arial" pitchFamily="34" charset="0"/>
        </a:defRPr>
      </a:lvl7pPr>
      <a:lvl8pPr marL="260826" algn="ctr" defTabSz="609198" rtl="0" fontAlgn="base">
        <a:spcBef>
          <a:spcPct val="0"/>
        </a:spcBef>
        <a:spcAft>
          <a:spcPct val="0"/>
        </a:spcAft>
        <a:defRPr sz="1800" b="1">
          <a:solidFill>
            <a:schemeClr val="bg1"/>
          </a:solidFill>
          <a:latin typeface="Arial" pitchFamily="34" charset="0"/>
        </a:defRPr>
      </a:lvl8pPr>
      <a:lvl9pPr marL="347768" algn="ctr" defTabSz="609198" rtl="0" fontAlgn="base">
        <a:spcBef>
          <a:spcPct val="0"/>
        </a:spcBef>
        <a:spcAft>
          <a:spcPct val="0"/>
        </a:spcAft>
        <a:defRPr sz="1800" b="1">
          <a:solidFill>
            <a:schemeClr val="bg1"/>
          </a:solidFill>
          <a:latin typeface="Arial" pitchFamily="34" charset="0"/>
        </a:defRPr>
      </a:lvl9pPr>
    </p:titleStyle>
    <p:bodyStyle>
      <a:lvl1pPr marL="228223" indent="-228223" algn="l" defTabSz="609198" rtl="0" eaLnBrk="0" fontAlgn="base" hangingPunct="0">
        <a:spcBef>
          <a:spcPct val="20000"/>
        </a:spcBef>
        <a:spcAft>
          <a:spcPct val="0"/>
        </a:spcAft>
        <a:buChar char="•"/>
        <a:defRPr sz="500">
          <a:solidFill>
            <a:schemeClr val="tx1"/>
          </a:solidFill>
          <a:latin typeface="+mn-lt"/>
          <a:ea typeface="+mn-ea"/>
          <a:cs typeface="+mn-cs"/>
        </a:defRPr>
      </a:lvl1pPr>
      <a:lvl2pPr marL="495088" indent="-190488" algn="l" defTabSz="609198" rtl="0" eaLnBrk="0" fontAlgn="base" hangingPunct="0">
        <a:spcBef>
          <a:spcPct val="20000"/>
        </a:spcBef>
        <a:spcAft>
          <a:spcPct val="0"/>
        </a:spcAft>
        <a:buChar char="–"/>
        <a:defRPr sz="1000">
          <a:solidFill>
            <a:schemeClr val="tx1"/>
          </a:solidFill>
          <a:latin typeface="+mn-lt"/>
        </a:defRPr>
      </a:lvl2pPr>
      <a:lvl3pPr marL="761649" indent="-152451" algn="l" defTabSz="609198" rtl="0" eaLnBrk="0" fontAlgn="base" hangingPunct="0">
        <a:spcBef>
          <a:spcPct val="20000"/>
        </a:spcBef>
        <a:spcAft>
          <a:spcPct val="0"/>
        </a:spcAft>
        <a:buChar char="•"/>
        <a:defRPr sz="900">
          <a:solidFill>
            <a:schemeClr val="tx1"/>
          </a:solidFill>
          <a:latin typeface="+mn-lt"/>
        </a:defRPr>
      </a:lvl3pPr>
      <a:lvl4pPr marL="1066249" indent="-151847" algn="l" defTabSz="609198" rtl="0" eaLnBrk="0" fontAlgn="base" hangingPunct="0">
        <a:spcBef>
          <a:spcPct val="20000"/>
        </a:spcBef>
        <a:spcAft>
          <a:spcPct val="0"/>
        </a:spcAft>
        <a:buChar char="–"/>
        <a:defRPr sz="700">
          <a:solidFill>
            <a:schemeClr val="tx1"/>
          </a:solidFill>
          <a:latin typeface="+mn-lt"/>
        </a:defRPr>
      </a:lvl4pPr>
      <a:lvl5pPr marL="1371150" indent="-152149" algn="l" defTabSz="609198" rtl="0" eaLnBrk="0" fontAlgn="base" hangingPunct="0">
        <a:spcBef>
          <a:spcPct val="20000"/>
        </a:spcBef>
        <a:spcAft>
          <a:spcPct val="0"/>
        </a:spcAft>
        <a:buChar char="»"/>
        <a:defRPr sz="700">
          <a:solidFill>
            <a:schemeClr val="tx1"/>
          </a:solidFill>
          <a:latin typeface="+mn-lt"/>
        </a:defRPr>
      </a:lvl5pPr>
      <a:lvl6pPr marL="1458092" indent="-152149" algn="l" defTabSz="609198" rtl="0" fontAlgn="base">
        <a:spcBef>
          <a:spcPct val="20000"/>
        </a:spcBef>
        <a:spcAft>
          <a:spcPct val="0"/>
        </a:spcAft>
        <a:buChar char="»"/>
        <a:defRPr sz="700">
          <a:solidFill>
            <a:schemeClr val="tx1"/>
          </a:solidFill>
          <a:latin typeface="+mn-lt"/>
        </a:defRPr>
      </a:lvl6pPr>
      <a:lvl7pPr marL="1545034" indent="-152149" algn="l" defTabSz="609198" rtl="0" fontAlgn="base">
        <a:spcBef>
          <a:spcPct val="20000"/>
        </a:spcBef>
        <a:spcAft>
          <a:spcPct val="0"/>
        </a:spcAft>
        <a:buChar char="»"/>
        <a:defRPr sz="700">
          <a:solidFill>
            <a:schemeClr val="tx1"/>
          </a:solidFill>
          <a:latin typeface="+mn-lt"/>
        </a:defRPr>
      </a:lvl7pPr>
      <a:lvl8pPr marL="1631976" indent="-152149" algn="l" defTabSz="609198" rtl="0" fontAlgn="base">
        <a:spcBef>
          <a:spcPct val="20000"/>
        </a:spcBef>
        <a:spcAft>
          <a:spcPct val="0"/>
        </a:spcAft>
        <a:buChar char="»"/>
        <a:defRPr sz="700">
          <a:solidFill>
            <a:schemeClr val="tx1"/>
          </a:solidFill>
          <a:latin typeface="+mn-lt"/>
        </a:defRPr>
      </a:lvl8pPr>
      <a:lvl9pPr marL="1718919" indent="-152149" algn="l" defTabSz="609198" rtl="0" fontAlgn="base">
        <a:spcBef>
          <a:spcPct val="20000"/>
        </a:spcBef>
        <a:spcAft>
          <a:spcPct val="0"/>
        </a:spcAft>
        <a:buChar char="»"/>
        <a:defRPr sz="700">
          <a:solidFill>
            <a:schemeClr val="tx1"/>
          </a:solidFill>
          <a:latin typeface="+mn-lt"/>
        </a:defRPr>
      </a:lvl9pPr>
    </p:bodyStyle>
    <p:otherStyle>
      <a:defPPr>
        <a:defRPr lang="en-US"/>
      </a:defPPr>
      <a:lvl1pPr marL="0" algn="l" defTabSz="173885" rtl="0" eaLnBrk="1" latinLnBrk="0" hangingPunct="1">
        <a:defRPr sz="300" kern="1200">
          <a:solidFill>
            <a:schemeClr val="tx1"/>
          </a:solidFill>
          <a:latin typeface="+mn-lt"/>
          <a:ea typeface="+mn-ea"/>
          <a:cs typeface="+mn-cs"/>
        </a:defRPr>
      </a:lvl1pPr>
      <a:lvl2pPr marL="86941" algn="l" defTabSz="173885" rtl="0" eaLnBrk="1" latinLnBrk="0" hangingPunct="1">
        <a:defRPr sz="300" kern="1200">
          <a:solidFill>
            <a:schemeClr val="tx1"/>
          </a:solidFill>
          <a:latin typeface="+mn-lt"/>
          <a:ea typeface="+mn-ea"/>
          <a:cs typeface="+mn-cs"/>
        </a:defRPr>
      </a:lvl2pPr>
      <a:lvl3pPr marL="173885" algn="l" defTabSz="173885" rtl="0" eaLnBrk="1" latinLnBrk="0" hangingPunct="1">
        <a:defRPr sz="300" kern="1200">
          <a:solidFill>
            <a:schemeClr val="tx1"/>
          </a:solidFill>
          <a:latin typeface="+mn-lt"/>
          <a:ea typeface="+mn-ea"/>
          <a:cs typeface="+mn-cs"/>
        </a:defRPr>
      </a:lvl3pPr>
      <a:lvl4pPr marL="260826" algn="l" defTabSz="173885" rtl="0" eaLnBrk="1" latinLnBrk="0" hangingPunct="1">
        <a:defRPr sz="300" kern="1200">
          <a:solidFill>
            <a:schemeClr val="tx1"/>
          </a:solidFill>
          <a:latin typeface="+mn-lt"/>
          <a:ea typeface="+mn-ea"/>
          <a:cs typeface="+mn-cs"/>
        </a:defRPr>
      </a:lvl4pPr>
      <a:lvl5pPr marL="347768" algn="l" defTabSz="173885" rtl="0" eaLnBrk="1" latinLnBrk="0" hangingPunct="1">
        <a:defRPr sz="300" kern="1200">
          <a:solidFill>
            <a:schemeClr val="tx1"/>
          </a:solidFill>
          <a:latin typeface="+mn-lt"/>
          <a:ea typeface="+mn-ea"/>
          <a:cs typeface="+mn-cs"/>
        </a:defRPr>
      </a:lvl5pPr>
      <a:lvl6pPr marL="434711" algn="l" defTabSz="173885" rtl="0" eaLnBrk="1" latinLnBrk="0" hangingPunct="1">
        <a:defRPr sz="300" kern="1200">
          <a:solidFill>
            <a:schemeClr val="tx1"/>
          </a:solidFill>
          <a:latin typeface="+mn-lt"/>
          <a:ea typeface="+mn-ea"/>
          <a:cs typeface="+mn-cs"/>
        </a:defRPr>
      </a:lvl6pPr>
      <a:lvl7pPr marL="521653" algn="l" defTabSz="173885" rtl="0" eaLnBrk="1" latinLnBrk="0" hangingPunct="1">
        <a:defRPr sz="300" kern="1200">
          <a:solidFill>
            <a:schemeClr val="tx1"/>
          </a:solidFill>
          <a:latin typeface="+mn-lt"/>
          <a:ea typeface="+mn-ea"/>
          <a:cs typeface="+mn-cs"/>
        </a:defRPr>
      </a:lvl7pPr>
      <a:lvl8pPr marL="608594" algn="l" defTabSz="173885" rtl="0" eaLnBrk="1" latinLnBrk="0" hangingPunct="1">
        <a:defRPr sz="300" kern="1200">
          <a:solidFill>
            <a:schemeClr val="tx1"/>
          </a:solidFill>
          <a:latin typeface="+mn-lt"/>
          <a:ea typeface="+mn-ea"/>
          <a:cs typeface="+mn-cs"/>
        </a:defRPr>
      </a:lvl8pPr>
      <a:lvl9pPr marL="695538" algn="l" defTabSz="173885" rtl="0" eaLnBrk="1" latinLnBrk="0" hangingPunct="1">
        <a:defRPr sz="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1062" name="Text Box 38"/>
          <p:cNvSpPr txBox="1">
            <a:spLocks noChangeArrowheads="1"/>
          </p:cNvSpPr>
          <p:nvPr userDrawn="1"/>
        </p:nvSpPr>
        <p:spPr bwMode="auto">
          <a:xfrm>
            <a:off x="3111500" y="1285875"/>
            <a:ext cx="2917882" cy="148753"/>
          </a:xfrm>
          <a:prstGeom prst="rect">
            <a:avLst/>
          </a:prstGeom>
          <a:noFill/>
          <a:ln w="9525" algn="ctr">
            <a:noFill/>
            <a:miter lim="800000"/>
            <a:headEnd/>
            <a:tailEnd/>
          </a:ln>
          <a:effectLst/>
        </p:spPr>
        <p:txBody>
          <a:bodyPr lIns="25393" tIns="12697" rIns="25393" bIns="12697">
            <a:spAutoFit/>
          </a:bodyPr>
          <a:lstStyle/>
          <a:p>
            <a:pPr algn="ctr" defTabSz="609320" fontAlgn="base">
              <a:spcBef>
                <a:spcPct val="50000"/>
              </a:spcBef>
              <a:spcAft>
                <a:spcPct val="0"/>
              </a:spcAft>
              <a:defRPr/>
            </a:pPr>
            <a:endParaRPr lang="en-US" sz="800" dirty="0">
              <a:solidFill>
                <a:srgbClr val="000000"/>
              </a:solidFill>
            </a:endParaRPr>
          </a:p>
        </p:txBody>
      </p:sp>
    </p:spTree>
    <p:extLst>
      <p:ext uri="{BB962C8B-B14F-4D97-AF65-F5344CB8AC3E}">
        <p14:creationId xmlns:p14="http://schemas.microsoft.com/office/powerpoint/2010/main" xmlns="" val="1982618882"/>
      </p:ext>
    </p:extLst>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 id="2147484033" r:id="rId11"/>
    <p:sldLayoutId id="2147484034" r:id="rId12"/>
  </p:sldLayoutIdLst>
  <p:txStyles>
    <p:titleStyle>
      <a:lvl1pPr algn="ctr" defTabSz="609320" rtl="0" eaLnBrk="0" fontAlgn="base" hangingPunct="0">
        <a:spcBef>
          <a:spcPct val="0"/>
        </a:spcBef>
        <a:spcAft>
          <a:spcPct val="0"/>
        </a:spcAft>
        <a:defRPr sz="1800" b="1">
          <a:solidFill>
            <a:schemeClr val="bg1"/>
          </a:solidFill>
          <a:latin typeface="+mj-lt"/>
          <a:ea typeface="+mj-ea"/>
          <a:cs typeface="+mj-cs"/>
        </a:defRPr>
      </a:lvl1pPr>
      <a:lvl2pPr algn="ctr" defTabSz="609320" rtl="0" eaLnBrk="0" fontAlgn="base" hangingPunct="0">
        <a:spcBef>
          <a:spcPct val="0"/>
        </a:spcBef>
        <a:spcAft>
          <a:spcPct val="0"/>
        </a:spcAft>
        <a:defRPr sz="1800" b="1">
          <a:solidFill>
            <a:schemeClr val="bg1"/>
          </a:solidFill>
          <a:latin typeface="Arial" pitchFamily="34" charset="0"/>
        </a:defRPr>
      </a:lvl2pPr>
      <a:lvl3pPr algn="ctr" defTabSz="609320" rtl="0" eaLnBrk="0" fontAlgn="base" hangingPunct="0">
        <a:spcBef>
          <a:spcPct val="0"/>
        </a:spcBef>
        <a:spcAft>
          <a:spcPct val="0"/>
        </a:spcAft>
        <a:defRPr sz="1800" b="1">
          <a:solidFill>
            <a:schemeClr val="bg1"/>
          </a:solidFill>
          <a:latin typeface="Arial" pitchFamily="34" charset="0"/>
        </a:defRPr>
      </a:lvl3pPr>
      <a:lvl4pPr algn="ctr" defTabSz="609320" rtl="0" eaLnBrk="0" fontAlgn="base" hangingPunct="0">
        <a:spcBef>
          <a:spcPct val="0"/>
        </a:spcBef>
        <a:spcAft>
          <a:spcPct val="0"/>
        </a:spcAft>
        <a:defRPr sz="1800" b="1">
          <a:solidFill>
            <a:schemeClr val="bg1"/>
          </a:solidFill>
          <a:latin typeface="Arial" pitchFamily="34" charset="0"/>
        </a:defRPr>
      </a:lvl4pPr>
      <a:lvl5pPr algn="ctr" defTabSz="609320" rtl="0" eaLnBrk="0" fontAlgn="base" hangingPunct="0">
        <a:spcBef>
          <a:spcPct val="0"/>
        </a:spcBef>
        <a:spcAft>
          <a:spcPct val="0"/>
        </a:spcAft>
        <a:defRPr sz="1800" b="1">
          <a:solidFill>
            <a:schemeClr val="bg1"/>
          </a:solidFill>
          <a:latin typeface="Arial" pitchFamily="34" charset="0"/>
        </a:defRPr>
      </a:lvl5pPr>
      <a:lvl6pPr marL="86959" algn="ctr" defTabSz="609320" rtl="0" fontAlgn="base">
        <a:spcBef>
          <a:spcPct val="0"/>
        </a:spcBef>
        <a:spcAft>
          <a:spcPct val="0"/>
        </a:spcAft>
        <a:defRPr sz="1800" b="1">
          <a:solidFill>
            <a:schemeClr val="bg1"/>
          </a:solidFill>
          <a:latin typeface="Arial" pitchFamily="34" charset="0"/>
        </a:defRPr>
      </a:lvl6pPr>
      <a:lvl7pPr marL="173919" algn="ctr" defTabSz="609320" rtl="0" fontAlgn="base">
        <a:spcBef>
          <a:spcPct val="0"/>
        </a:spcBef>
        <a:spcAft>
          <a:spcPct val="0"/>
        </a:spcAft>
        <a:defRPr sz="1800" b="1">
          <a:solidFill>
            <a:schemeClr val="bg1"/>
          </a:solidFill>
          <a:latin typeface="Arial" pitchFamily="34" charset="0"/>
        </a:defRPr>
      </a:lvl7pPr>
      <a:lvl8pPr marL="260878" algn="ctr" defTabSz="609320" rtl="0" fontAlgn="base">
        <a:spcBef>
          <a:spcPct val="0"/>
        </a:spcBef>
        <a:spcAft>
          <a:spcPct val="0"/>
        </a:spcAft>
        <a:defRPr sz="1800" b="1">
          <a:solidFill>
            <a:schemeClr val="bg1"/>
          </a:solidFill>
          <a:latin typeface="Arial" pitchFamily="34" charset="0"/>
        </a:defRPr>
      </a:lvl8pPr>
      <a:lvl9pPr marL="347838" algn="ctr" defTabSz="609320" rtl="0" fontAlgn="base">
        <a:spcBef>
          <a:spcPct val="0"/>
        </a:spcBef>
        <a:spcAft>
          <a:spcPct val="0"/>
        </a:spcAft>
        <a:defRPr sz="1800" b="1">
          <a:solidFill>
            <a:schemeClr val="bg1"/>
          </a:solidFill>
          <a:latin typeface="Arial" pitchFamily="34" charset="0"/>
        </a:defRPr>
      </a:lvl9pPr>
    </p:titleStyle>
    <p:bodyStyle>
      <a:lvl1pPr marL="228269" indent="-228269" algn="l" defTabSz="609320" rtl="0" eaLnBrk="0" fontAlgn="base" hangingPunct="0">
        <a:spcBef>
          <a:spcPct val="20000"/>
        </a:spcBef>
        <a:spcAft>
          <a:spcPct val="0"/>
        </a:spcAft>
        <a:buChar char="•"/>
        <a:defRPr sz="500">
          <a:solidFill>
            <a:schemeClr val="tx1"/>
          </a:solidFill>
          <a:latin typeface="+mn-lt"/>
          <a:ea typeface="+mn-ea"/>
          <a:cs typeface="+mn-cs"/>
        </a:defRPr>
      </a:lvl1pPr>
      <a:lvl2pPr marL="495186" indent="-190526" algn="l" defTabSz="609320" rtl="0" eaLnBrk="0" fontAlgn="base" hangingPunct="0">
        <a:spcBef>
          <a:spcPct val="20000"/>
        </a:spcBef>
        <a:spcAft>
          <a:spcPct val="0"/>
        </a:spcAft>
        <a:buChar char="–"/>
        <a:defRPr sz="1000">
          <a:solidFill>
            <a:schemeClr val="tx1"/>
          </a:solidFill>
          <a:latin typeface="+mn-lt"/>
        </a:defRPr>
      </a:lvl2pPr>
      <a:lvl3pPr marL="761801" indent="-152481" algn="l" defTabSz="609320" rtl="0" eaLnBrk="0" fontAlgn="base" hangingPunct="0">
        <a:spcBef>
          <a:spcPct val="20000"/>
        </a:spcBef>
        <a:spcAft>
          <a:spcPct val="0"/>
        </a:spcAft>
        <a:buChar char="•"/>
        <a:defRPr sz="900">
          <a:solidFill>
            <a:schemeClr val="tx1"/>
          </a:solidFill>
          <a:latin typeface="+mn-lt"/>
        </a:defRPr>
      </a:lvl3pPr>
      <a:lvl4pPr marL="1066461" indent="-151877" algn="l" defTabSz="609320" rtl="0" eaLnBrk="0" fontAlgn="base" hangingPunct="0">
        <a:spcBef>
          <a:spcPct val="20000"/>
        </a:spcBef>
        <a:spcAft>
          <a:spcPct val="0"/>
        </a:spcAft>
        <a:buChar char="–"/>
        <a:defRPr sz="700">
          <a:solidFill>
            <a:schemeClr val="tx1"/>
          </a:solidFill>
          <a:latin typeface="+mn-lt"/>
        </a:defRPr>
      </a:lvl4pPr>
      <a:lvl5pPr marL="1371423" indent="-152179" algn="l" defTabSz="609320" rtl="0" eaLnBrk="0" fontAlgn="base" hangingPunct="0">
        <a:spcBef>
          <a:spcPct val="20000"/>
        </a:spcBef>
        <a:spcAft>
          <a:spcPct val="0"/>
        </a:spcAft>
        <a:buChar char="»"/>
        <a:defRPr sz="700">
          <a:solidFill>
            <a:schemeClr val="tx1"/>
          </a:solidFill>
          <a:latin typeface="+mn-lt"/>
        </a:defRPr>
      </a:lvl5pPr>
      <a:lvl6pPr marL="1458382" indent="-152179" algn="l" defTabSz="609320" rtl="0" fontAlgn="base">
        <a:spcBef>
          <a:spcPct val="20000"/>
        </a:spcBef>
        <a:spcAft>
          <a:spcPct val="0"/>
        </a:spcAft>
        <a:buChar char="»"/>
        <a:defRPr sz="700">
          <a:solidFill>
            <a:schemeClr val="tx1"/>
          </a:solidFill>
          <a:latin typeface="+mn-lt"/>
        </a:defRPr>
      </a:lvl6pPr>
      <a:lvl7pPr marL="1545342" indent="-152179" algn="l" defTabSz="609320" rtl="0" fontAlgn="base">
        <a:spcBef>
          <a:spcPct val="20000"/>
        </a:spcBef>
        <a:spcAft>
          <a:spcPct val="0"/>
        </a:spcAft>
        <a:buChar char="»"/>
        <a:defRPr sz="700">
          <a:solidFill>
            <a:schemeClr val="tx1"/>
          </a:solidFill>
          <a:latin typeface="+mn-lt"/>
        </a:defRPr>
      </a:lvl7pPr>
      <a:lvl8pPr marL="1632301" indent="-152179" algn="l" defTabSz="609320" rtl="0" fontAlgn="base">
        <a:spcBef>
          <a:spcPct val="20000"/>
        </a:spcBef>
        <a:spcAft>
          <a:spcPct val="0"/>
        </a:spcAft>
        <a:buChar char="»"/>
        <a:defRPr sz="700">
          <a:solidFill>
            <a:schemeClr val="tx1"/>
          </a:solidFill>
          <a:latin typeface="+mn-lt"/>
        </a:defRPr>
      </a:lvl8pPr>
      <a:lvl9pPr marL="1719261" indent="-152179" algn="l" defTabSz="609320" rtl="0" fontAlgn="base">
        <a:spcBef>
          <a:spcPct val="20000"/>
        </a:spcBef>
        <a:spcAft>
          <a:spcPct val="0"/>
        </a:spcAft>
        <a:buChar char="»"/>
        <a:defRPr sz="700">
          <a:solidFill>
            <a:schemeClr val="tx1"/>
          </a:solidFill>
          <a:latin typeface="+mn-lt"/>
        </a:defRPr>
      </a:lvl9pPr>
    </p:bodyStyle>
    <p:otherStyle>
      <a:defPPr>
        <a:defRPr lang="en-US"/>
      </a:defPPr>
      <a:lvl1pPr marL="0" algn="l" defTabSz="173919" rtl="0" eaLnBrk="1" latinLnBrk="0" hangingPunct="1">
        <a:defRPr sz="300" kern="1200">
          <a:solidFill>
            <a:schemeClr val="tx1"/>
          </a:solidFill>
          <a:latin typeface="+mn-lt"/>
          <a:ea typeface="+mn-ea"/>
          <a:cs typeface="+mn-cs"/>
        </a:defRPr>
      </a:lvl1pPr>
      <a:lvl2pPr marL="86959" algn="l" defTabSz="173919" rtl="0" eaLnBrk="1" latinLnBrk="0" hangingPunct="1">
        <a:defRPr sz="300" kern="1200">
          <a:solidFill>
            <a:schemeClr val="tx1"/>
          </a:solidFill>
          <a:latin typeface="+mn-lt"/>
          <a:ea typeface="+mn-ea"/>
          <a:cs typeface="+mn-cs"/>
        </a:defRPr>
      </a:lvl2pPr>
      <a:lvl3pPr marL="173919" algn="l" defTabSz="173919" rtl="0" eaLnBrk="1" latinLnBrk="0" hangingPunct="1">
        <a:defRPr sz="300" kern="1200">
          <a:solidFill>
            <a:schemeClr val="tx1"/>
          </a:solidFill>
          <a:latin typeface="+mn-lt"/>
          <a:ea typeface="+mn-ea"/>
          <a:cs typeface="+mn-cs"/>
        </a:defRPr>
      </a:lvl3pPr>
      <a:lvl4pPr marL="260878" algn="l" defTabSz="173919" rtl="0" eaLnBrk="1" latinLnBrk="0" hangingPunct="1">
        <a:defRPr sz="300" kern="1200">
          <a:solidFill>
            <a:schemeClr val="tx1"/>
          </a:solidFill>
          <a:latin typeface="+mn-lt"/>
          <a:ea typeface="+mn-ea"/>
          <a:cs typeface="+mn-cs"/>
        </a:defRPr>
      </a:lvl4pPr>
      <a:lvl5pPr marL="347838" algn="l" defTabSz="173919" rtl="0" eaLnBrk="1" latinLnBrk="0" hangingPunct="1">
        <a:defRPr sz="300" kern="1200">
          <a:solidFill>
            <a:schemeClr val="tx1"/>
          </a:solidFill>
          <a:latin typeface="+mn-lt"/>
          <a:ea typeface="+mn-ea"/>
          <a:cs typeface="+mn-cs"/>
        </a:defRPr>
      </a:lvl5pPr>
      <a:lvl6pPr marL="434797" algn="l" defTabSz="173919" rtl="0" eaLnBrk="1" latinLnBrk="0" hangingPunct="1">
        <a:defRPr sz="300" kern="1200">
          <a:solidFill>
            <a:schemeClr val="tx1"/>
          </a:solidFill>
          <a:latin typeface="+mn-lt"/>
          <a:ea typeface="+mn-ea"/>
          <a:cs typeface="+mn-cs"/>
        </a:defRPr>
      </a:lvl6pPr>
      <a:lvl7pPr marL="521757" algn="l" defTabSz="173919" rtl="0" eaLnBrk="1" latinLnBrk="0" hangingPunct="1">
        <a:defRPr sz="300" kern="1200">
          <a:solidFill>
            <a:schemeClr val="tx1"/>
          </a:solidFill>
          <a:latin typeface="+mn-lt"/>
          <a:ea typeface="+mn-ea"/>
          <a:cs typeface="+mn-cs"/>
        </a:defRPr>
      </a:lvl7pPr>
      <a:lvl8pPr marL="608716" algn="l" defTabSz="173919" rtl="0" eaLnBrk="1" latinLnBrk="0" hangingPunct="1">
        <a:defRPr sz="300" kern="1200">
          <a:solidFill>
            <a:schemeClr val="tx1"/>
          </a:solidFill>
          <a:latin typeface="+mn-lt"/>
          <a:ea typeface="+mn-ea"/>
          <a:cs typeface="+mn-cs"/>
        </a:defRPr>
      </a:lvl8pPr>
      <a:lvl9pPr marL="695676" algn="l" defTabSz="173919" rtl="0" eaLnBrk="1" latinLnBrk="0" hangingPunct="1">
        <a:defRPr sz="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images.search.yahoo.com/images/view;_ylt=A0PDoS.dhr1OJ2IAE_iJzbkF;_ylu=X3oDMTBlMTQ4cGxyBHNlYwNzcgRzbGsDaW1n?back=http://images.search.yahoo.com/search/images?p=african+american+elderly+couple&amp;fr2=piv-web&amp;b=1&amp;tab=organic&amp;w=281&amp;h=427&amp;imgurl=lh6.ggpht.com/-49T9FLVWQeQ/Si1NQd138tI/AAAAAAAAR3A/QpsJEoxHKQw/iStock_000006153712XSmall.jpg&amp;rurl=http://picasaweb.google.com/lh/photo/3JdC3sEqG-TYCcalcKftaw&amp;size=186.8+KB&amp;name=jpg+senior+couple+on+cycle+ride+in+countryside+tags+70s+active+african+...&amp;p=african+american+elderly+couple&amp;oid=1636c7b3786c210725e3f987fdd63d7a&amp;fr2=piv-web&amp;fr=&amp;tt=jpg+senior+couple+on+cycle+ride+in+countryside+tags+70s+active+african+...&amp;b=0&amp;ni=28&amp;no=11&amp;tab=organic&amp;ts=&amp;sigr=11r6d15v2&amp;sigb=13a28nleo&amp;sigi=12sf5qnll&amp;.crumb=1XkmLHxGjDK" TargetMode="External"/><Relationship Id="rId7" Type="http://schemas.openxmlformats.org/officeDocument/2006/relationships/hyperlink" Target="http://images.search.yahoo.com/images/view;_ylt=A0PDoS_Dh71Oe2gAsVCJzbkF;_ylu=X3oDMTBlMTQ4cGxyBHNlYwNzcgRzbGsDaW1n?back=http://images.search.yahoo.com/search/images?p=older+african+american+man&amp;n=30&amp;ei=utf-8&amp;b=1&amp;tab=organic&amp;w=506&amp;h=337&amp;imgurl=cdn.elev8.com/files/2010/10/african-american-man-fitness-workout.jpg&amp;rurl=http://elev8.com/health/robindownes/more-faithful-more-fit/&amp;size=80+KB&amp;name=of+exercise+inspired+formerly+sedentary+older+African+American+...&amp;p=older+african+american+man&amp;oid=f64f95cefb1952a381446b707c96b931&amp;fr2=&amp;fr=&amp;tt=of+exercise+inspired+formerly+sedentary+older+African+American+...&amp;b=0&amp;ni=28&amp;no=22&amp;tab=organic&amp;ts=&amp;sigr=11rtl3ir3&amp;sigb=137cft3n3&amp;sigi=1248i6p5t&amp;.crumb=1XkmLHxGjDK"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hyperlink" Target="http://images.search.yahoo.com/images/view;_ylt=A0PDoS.Dh71Of2AAGnGJzbkF;_ylu=X3oDMTBlMTQ4cGxyBHNlYwNzcgRzbGsDaW1n?back=http://images.search.yahoo.com/search/images?p=elderly+needs&amp;n=30&amp;ei=utf-8&amp;b=1&amp;tab=organic&amp;w=279&amp;h=400&amp;imgurl=us.123rf.com/400wm/400/400/alexraths/alexraths0807/alexraths080700041/3322125-health-care-worker-and-elderly-woman-in-wheelchair-needs-help.jpg&amp;rurl=http://www.123rf.com/photo_3322125_health-care-worker-and-elderly-woman-in-wheelchair-needs-help.html&amp;size=31.1+KB&amp;name=...+Photo+-+Health+care+worker+and+elderly+woman+in+wheelchair+needs+help&amp;p=elderly+needs&amp;oid=1ecf59d977f366ec5825c81138b78eda&amp;fr2=&amp;fr=&amp;tt=...+Photo+-+Health+care+worker+and+elderly+woman+in+wheelchair+needs+help&amp;b=0&amp;ni=28&amp;no=3&amp;tab=organic&amp;ts=&amp;sigr=1351vkcaj&amp;sigb=12qts1k3u&amp;sigi=14fjbfm2r&amp;.crumb=1XkmLHxGjDK" TargetMode="External"/><Relationship Id="rId10" Type="http://schemas.openxmlformats.org/officeDocument/2006/relationships/image" Target="../media/image7.jpeg"/><Relationship Id="rId4" Type="http://schemas.openxmlformats.org/officeDocument/2006/relationships/image" Target="../media/image4.jpeg"/><Relationship Id="rId9" Type="http://schemas.openxmlformats.org/officeDocument/2006/relationships/hyperlink" Target="http://images.search.yahoo.com/images/view;_ylt=A0PDoTFmiL1O3D4AMR6JzbkF;_ylu=X3oDMTBlMTQ4cGxyBHNlYwNzcgRzbGsDaW1n?back=http://images.search.yahoo.com/search/images?p=elderly+african+americans&amp;n=30&amp;ei=utf-8&amp;b=1&amp;tab=organic&amp;w=312&amp;h=480&amp;imgurl=4.bp.blogspot.com/-k2D-0S6F2Js/TbSPnq1ojoI/AAAAAAAAABI/7EBqwTwapYo/s1600/byb-depression-black-male-dreamstime_71706791.jpg&amp;rurl=http://fraudandtheelderly.blogspot.com/2011/04/african-american-elderly-abuse.html&amp;size=143.8+KB&amp;name=Targeting+the+Weakest+Link:+African+American+Elderly+Abuse&amp;p=elderly+african+americans&amp;oid=3b7b98ccc780296500176285fda64f89&amp;fr2=&amp;fr=&amp;tt=Targeting+the+Weakest+Link:+African+American+Elderly+Abuse&amp;b=0&amp;ni=28&amp;no=16&amp;tab=organic&amp;ts=&amp;sigr=12ioff9am&amp;sigb=136sohdpj&amp;sigi=13q8m44bj&amp;.crumb=1XkmLHxGjD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57399"/>
            <a:ext cx="8762999" cy="5334000"/>
          </a:xfrm>
        </p:spPr>
        <p:txBody>
          <a:bodyPr>
            <a:normAutofit/>
          </a:bodyPr>
          <a:lstStyle/>
          <a:p>
            <a:pPr>
              <a:lnSpc>
                <a:spcPct val="120000"/>
              </a:lnSpc>
            </a:pPr>
            <a:r>
              <a:rPr lang="en-US" sz="1600" dirty="0">
                <a:solidFill>
                  <a:schemeClr val="tx1"/>
                </a:solidFill>
              </a:rPr>
              <a:t>Vicki Hines-Martin, PhD, RN, FAAN</a:t>
            </a:r>
            <a:r>
              <a:rPr lang="en-US" sz="1400" dirty="0">
                <a:solidFill>
                  <a:schemeClr val="tx1"/>
                </a:solidFill>
              </a:rPr>
              <a:t/>
            </a:r>
            <a:br>
              <a:rPr lang="en-US" sz="1400" dirty="0">
                <a:solidFill>
                  <a:schemeClr val="tx1"/>
                </a:solidFill>
              </a:rPr>
            </a:br>
            <a:r>
              <a:rPr lang="en-US" sz="1050" dirty="0">
                <a:solidFill>
                  <a:schemeClr val="tx1"/>
                </a:solidFill>
              </a:rPr>
              <a:t>Professor and Director Office of Disparities and Community Engagement</a:t>
            </a:r>
            <a:br>
              <a:rPr lang="en-US" sz="1050" dirty="0">
                <a:solidFill>
                  <a:schemeClr val="tx1"/>
                </a:solidFill>
              </a:rPr>
            </a:br>
            <a:r>
              <a:rPr lang="en-US" sz="1050" dirty="0">
                <a:solidFill>
                  <a:schemeClr val="tx1"/>
                </a:solidFill>
              </a:rPr>
              <a:t>School of Nursing</a:t>
            </a:r>
            <a:br>
              <a:rPr lang="en-US" sz="1050" dirty="0">
                <a:solidFill>
                  <a:schemeClr val="tx1"/>
                </a:solidFill>
              </a:rPr>
            </a:br>
            <a:r>
              <a:rPr lang="en-US" sz="1050" dirty="0">
                <a:solidFill>
                  <a:schemeClr val="tx1"/>
                </a:solidFill>
              </a:rPr>
              <a:t>Faculty Scholar and Acting Associate Vice President </a:t>
            </a:r>
            <a:br>
              <a:rPr lang="en-US" sz="1050" dirty="0">
                <a:solidFill>
                  <a:schemeClr val="tx1"/>
                </a:solidFill>
              </a:rPr>
            </a:br>
            <a:r>
              <a:rPr lang="en-US" sz="1050" dirty="0">
                <a:solidFill>
                  <a:schemeClr val="tx1"/>
                </a:solidFill>
              </a:rPr>
              <a:t>Office of the Vice President for Community </a:t>
            </a:r>
            <a:r>
              <a:rPr lang="en-US" sz="1050" dirty="0" smtClean="0">
                <a:solidFill>
                  <a:schemeClr val="tx1"/>
                </a:solidFill>
              </a:rPr>
              <a:t> Engagement</a:t>
            </a:r>
            <a:r>
              <a:rPr lang="en-US" sz="1050" dirty="0">
                <a:solidFill>
                  <a:schemeClr val="tx1"/>
                </a:solidFill>
              </a:rPr>
              <a:t/>
            </a:r>
            <a:br>
              <a:rPr lang="en-US" sz="1050" dirty="0">
                <a:solidFill>
                  <a:schemeClr val="tx1"/>
                </a:solidFill>
              </a:rPr>
            </a:br>
            <a:r>
              <a:rPr lang="en-US" sz="1050" dirty="0">
                <a:solidFill>
                  <a:schemeClr val="tx1"/>
                </a:solidFill>
              </a:rPr>
              <a:t>&amp;</a:t>
            </a:r>
            <a:br>
              <a:rPr lang="en-US" sz="1050" dirty="0">
                <a:solidFill>
                  <a:schemeClr val="tx1"/>
                </a:solidFill>
              </a:rPr>
            </a:br>
            <a:r>
              <a:rPr lang="en-US" sz="1600" dirty="0">
                <a:solidFill>
                  <a:schemeClr val="tx1"/>
                </a:solidFill>
              </a:rPr>
              <a:t>Sharon Bowland PhD, LCSW</a:t>
            </a:r>
            <a:r>
              <a:rPr lang="en-US" sz="1400" dirty="0">
                <a:solidFill>
                  <a:schemeClr val="tx1"/>
                </a:solidFill>
              </a:rPr>
              <a:t/>
            </a:r>
            <a:br>
              <a:rPr lang="en-US" sz="1400" dirty="0">
                <a:solidFill>
                  <a:schemeClr val="tx1"/>
                </a:solidFill>
              </a:rPr>
            </a:br>
            <a:r>
              <a:rPr lang="en-US" sz="1050" dirty="0">
                <a:solidFill>
                  <a:schemeClr val="tx1"/>
                </a:solidFill>
              </a:rPr>
              <a:t>Assistant Professor and Director Gerontology Program</a:t>
            </a:r>
            <a:br>
              <a:rPr lang="en-US" sz="1050" dirty="0">
                <a:solidFill>
                  <a:schemeClr val="tx1"/>
                </a:solidFill>
              </a:rPr>
            </a:br>
            <a:r>
              <a:rPr lang="en-US" sz="1050" dirty="0">
                <a:solidFill>
                  <a:schemeClr val="tx1"/>
                </a:solidFill>
              </a:rPr>
              <a:t>Hartford </a:t>
            </a:r>
            <a:r>
              <a:rPr lang="en-US" sz="1050" dirty="0" smtClean="0">
                <a:solidFill>
                  <a:schemeClr val="tx1"/>
                </a:solidFill>
              </a:rPr>
              <a:t>Geriatric </a:t>
            </a:r>
            <a:r>
              <a:rPr lang="en-US" sz="1050" dirty="0">
                <a:solidFill>
                  <a:schemeClr val="tx1"/>
                </a:solidFill>
              </a:rPr>
              <a:t>Research </a:t>
            </a:r>
            <a:r>
              <a:rPr lang="en-US" sz="1050" dirty="0" smtClean="0">
                <a:solidFill>
                  <a:schemeClr val="tx1"/>
                </a:solidFill>
              </a:rPr>
              <a:t>Scholar</a:t>
            </a:r>
            <a:br>
              <a:rPr lang="en-US" sz="1050" dirty="0" smtClean="0">
                <a:solidFill>
                  <a:schemeClr val="tx1"/>
                </a:solidFill>
              </a:rPr>
            </a:br>
            <a:r>
              <a:rPr lang="en-US" sz="1050" dirty="0" smtClean="0">
                <a:solidFill>
                  <a:schemeClr val="tx1"/>
                </a:solidFill>
              </a:rPr>
              <a:t>Kent School of Social Work</a:t>
            </a:r>
            <a:r>
              <a:rPr lang="en-US" sz="1050" dirty="0">
                <a:solidFill>
                  <a:schemeClr val="tx1"/>
                </a:solidFill>
              </a:rPr>
              <a:t/>
            </a:r>
            <a:br>
              <a:rPr lang="en-US" sz="1050" dirty="0">
                <a:solidFill>
                  <a:schemeClr val="tx1"/>
                </a:solidFill>
              </a:rPr>
            </a:br>
            <a:r>
              <a:rPr lang="en-US" sz="1400" dirty="0">
                <a:solidFill>
                  <a:srgbClr val="FF0000"/>
                </a:solidFill>
              </a:rPr>
              <a:t>University of Louisville</a:t>
            </a:r>
            <a:r>
              <a:rPr lang="en-US" sz="1050" dirty="0">
                <a:solidFill>
                  <a:schemeClr val="tx1"/>
                </a:solidFill>
              </a:rPr>
              <a:t/>
            </a:r>
            <a:br>
              <a:rPr lang="en-US" sz="1050" dirty="0">
                <a:solidFill>
                  <a:schemeClr val="tx1"/>
                </a:solidFill>
              </a:rPr>
            </a:br>
            <a:r>
              <a:rPr lang="en-US" sz="1050" dirty="0">
                <a:solidFill>
                  <a:schemeClr val="tx1"/>
                </a:solidFill>
              </a:rPr>
              <a:t>Kentucky</a:t>
            </a:r>
            <a:br>
              <a:rPr lang="en-US" sz="1050" dirty="0">
                <a:solidFill>
                  <a:schemeClr val="tx1"/>
                </a:solidFill>
              </a:rPr>
            </a:br>
            <a:endParaRPr lang="en-US" sz="1050" dirty="0"/>
          </a:p>
        </p:txBody>
      </p:sp>
      <p:sp>
        <p:nvSpPr>
          <p:cNvPr id="3" name="Subtitle 2"/>
          <p:cNvSpPr>
            <a:spLocks noGrp="1"/>
          </p:cNvSpPr>
          <p:nvPr>
            <p:ph type="subTitle" idx="1"/>
          </p:nvPr>
        </p:nvSpPr>
        <p:spPr>
          <a:xfrm>
            <a:off x="2518545" y="3352800"/>
            <a:ext cx="4106917" cy="2819400"/>
          </a:xfrm>
        </p:spPr>
        <p:txBody>
          <a:bodyPr>
            <a:normAutofit/>
          </a:bodyPr>
          <a:lstStyle/>
          <a:p>
            <a:r>
              <a:rPr lang="en-US" b="1" dirty="0" smtClean="0"/>
              <a:t>Connecting the Dots</a:t>
            </a:r>
            <a:r>
              <a:rPr lang="en-US" dirty="0" smtClean="0"/>
              <a:t>: </a:t>
            </a:r>
            <a:r>
              <a:rPr lang="en-US" b="1" dirty="0"/>
              <a:t>Partnering with Community</a:t>
            </a:r>
          </a:p>
          <a:p>
            <a:r>
              <a:rPr lang="en-US" b="1" dirty="0"/>
              <a:t>to Build CBPR Research Skills Among </a:t>
            </a:r>
            <a:r>
              <a:rPr lang="en-US" b="1" dirty="0" smtClean="0"/>
              <a:t>Graduate  Students</a:t>
            </a:r>
          </a:p>
          <a:p>
            <a:endParaRPr lang="en-US" b="1" i="1" dirty="0"/>
          </a:p>
          <a:p>
            <a:r>
              <a:rPr lang="en-US" b="1" i="1" dirty="0">
                <a:solidFill>
                  <a:schemeClr val="tx1"/>
                </a:solidFill>
              </a:rPr>
              <a:t>2012 IARSLCE </a:t>
            </a:r>
            <a:r>
              <a:rPr lang="en-US" b="1" i="1" dirty="0" smtClean="0">
                <a:solidFill>
                  <a:schemeClr val="tx1"/>
                </a:solidFill>
              </a:rPr>
              <a:t>Conference</a:t>
            </a:r>
          </a:p>
          <a:p>
            <a:r>
              <a:rPr lang="en-US" b="1" i="1" dirty="0" smtClean="0">
                <a:solidFill>
                  <a:schemeClr val="tx1"/>
                </a:solidFill>
              </a:rPr>
              <a:t>Baltimore MD</a:t>
            </a:r>
          </a:p>
          <a:p>
            <a:r>
              <a:rPr lang="en-US" b="1" i="1" dirty="0" smtClean="0">
                <a:solidFill>
                  <a:schemeClr val="tx1"/>
                </a:solidFill>
              </a:rPr>
              <a:t>September </a:t>
            </a:r>
            <a:r>
              <a:rPr lang="en-US" b="1" i="1" dirty="0" smtClean="0">
                <a:solidFill>
                  <a:schemeClr val="tx1"/>
                </a:solidFill>
              </a:rPr>
              <a:t>24, 2012</a:t>
            </a:r>
            <a:endParaRPr lang="en-US" b="1" i="1" dirty="0">
              <a:solidFill>
                <a:schemeClr val="tx1"/>
              </a:solidFill>
            </a:endParaRPr>
          </a:p>
          <a:p>
            <a:r>
              <a:rPr lang="en-US" b="1" i="1" dirty="0"/>
              <a:t>Students</a:t>
            </a:r>
            <a:endParaRPr lang="en-US" dirty="0"/>
          </a:p>
        </p:txBody>
      </p:sp>
    </p:spTree>
    <p:extLst>
      <p:ext uri="{BB962C8B-B14F-4D97-AF65-F5344CB8AC3E}">
        <p14:creationId xmlns:p14="http://schemas.microsoft.com/office/powerpoint/2010/main" xmlns="" val="3629189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1026" name="Picture 2" descr="C:\Users\vphine01\AppData\Local\Microsoft\Windows\Temporary Internet Files\Content.Outlook\0NV5MU8U\0917121725-01 (3).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596" t="9380" r="4607" b="11702"/>
          <a:stretch/>
        </p:blipFill>
        <p:spPr bwMode="auto">
          <a:xfrm>
            <a:off x="328773" y="748145"/>
            <a:ext cx="8393988" cy="56526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07884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7"/>
          <p:cNvSpPr>
            <a:spLocks noChangeArrowheads="1"/>
          </p:cNvSpPr>
          <p:nvPr/>
        </p:nvSpPr>
        <p:spPr bwMode="auto">
          <a:xfrm>
            <a:off x="0" y="0"/>
            <a:ext cx="9144000" cy="1291128"/>
          </a:xfrm>
          <a:prstGeom prst="rect">
            <a:avLst/>
          </a:prstGeom>
          <a:solidFill>
            <a:schemeClr val="tx2"/>
          </a:solidFill>
          <a:ln w="0">
            <a:solidFill>
              <a:schemeClr val="tx1"/>
            </a:solidFill>
            <a:miter lim="800000"/>
            <a:headEnd/>
            <a:tailEnd/>
          </a:ln>
        </p:spPr>
        <p:txBody>
          <a:bodyPr wrap="none" lIns="25543" tIns="12772" rIns="25543" bIns="12772" anchor="ctr"/>
          <a:lstStyle/>
          <a:p>
            <a:endParaRPr lang="en-US" dirty="0"/>
          </a:p>
        </p:txBody>
      </p:sp>
      <p:sp>
        <p:nvSpPr>
          <p:cNvPr id="14340" name="Text Box 20"/>
          <p:cNvSpPr txBox="1">
            <a:spLocks noChangeArrowheads="1"/>
          </p:cNvSpPr>
          <p:nvPr/>
        </p:nvSpPr>
        <p:spPr bwMode="auto">
          <a:xfrm>
            <a:off x="3134967" y="1540459"/>
            <a:ext cx="2151408" cy="143744"/>
          </a:xfrm>
          <a:prstGeom prst="rect">
            <a:avLst/>
          </a:prstGeom>
          <a:noFill/>
          <a:ln w="9525">
            <a:noFill/>
            <a:miter lim="800000"/>
            <a:headEnd/>
            <a:tailEnd/>
          </a:ln>
        </p:spPr>
        <p:txBody>
          <a:bodyPr lIns="20433" tIns="10217" rIns="20433" bIns="10217">
            <a:spAutoFit/>
          </a:bodyPr>
          <a:lstStyle/>
          <a:p>
            <a:pPr marL="124967" indent="-124967">
              <a:spcAft>
                <a:spcPts val="525"/>
              </a:spcAft>
            </a:pPr>
            <a:endParaRPr lang="en-US" sz="800" dirty="0"/>
          </a:p>
        </p:txBody>
      </p:sp>
      <p:grpSp>
        <p:nvGrpSpPr>
          <p:cNvPr id="14341" name="Group 12"/>
          <p:cNvGrpSpPr>
            <a:grpSpLocks/>
          </p:cNvGrpSpPr>
          <p:nvPr/>
        </p:nvGrpSpPr>
        <p:grpSpPr bwMode="auto">
          <a:xfrm>
            <a:off x="152886" y="190500"/>
            <a:ext cx="955127" cy="733985"/>
            <a:chOff x="2112" y="1693"/>
            <a:chExt cx="1531" cy="935"/>
          </a:xfrm>
        </p:grpSpPr>
        <p:sp>
          <p:nvSpPr>
            <p:cNvPr id="14387" name="Freeform 8"/>
            <p:cNvSpPr>
              <a:spLocks/>
            </p:cNvSpPr>
            <p:nvPr/>
          </p:nvSpPr>
          <p:spPr bwMode="auto">
            <a:xfrm>
              <a:off x="2112" y="1693"/>
              <a:ext cx="832" cy="935"/>
            </a:xfrm>
            <a:custGeom>
              <a:avLst/>
              <a:gdLst>
                <a:gd name="T0" fmla="*/ 3 w 2495"/>
                <a:gd name="T1" fmla="*/ 0 h 2805"/>
                <a:gd name="T2" fmla="*/ 3 w 2495"/>
                <a:gd name="T3" fmla="*/ 7 h 2805"/>
                <a:gd name="T4" fmla="*/ 3 w 2495"/>
                <a:gd name="T5" fmla="*/ 7 h 2805"/>
                <a:gd name="T6" fmla="*/ 3 w 2495"/>
                <a:gd name="T7" fmla="*/ 8 h 2805"/>
                <a:gd name="T8" fmla="*/ 3 w 2495"/>
                <a:gd name="T9" fmla="*/ 8 h 2805"/>
                <a:gd name="T10" fmla="*/ 3 w 2495"/>
                <a:gd name="T11" fmla="*/ 9 h 2805"/>
                <a:gd name="T12" fmla="*/ 4 w 2495"/>
                <a:gd name="T13" fmla="*/ 9 h 2805"/>
                <a:gd name="T14" fmla="*/ 4 w 2495"/>
                <a:gd name="T15" fmla="*/ 9 h 2805"/>
                <a:gd name="T16" fmla="*/ 4 w 2495"/>
                <a:gd name="T17" fmla="*/ 9 h 2805"/>
                <a:gd name="T18" fmla="*/ 5 w 2495"/>
                <a:gd name="T19" fmla="*/ 9 h 2805"/>
                <a:gd name="T20" fmla="*/ 5 w 2495"/>
                <a:gd name="T21" fmla="*/ 9 h 2805"/>
                <a:gd name="T22" fmla="*/ 6 w 2495"/>
                <a:gd name="T23" fmla="*/ 9 h 2805"/>
                <a:gd name="T24" fmla="*/ 6 w 2495"/>
                <a:gd name="T25" fmla="*/ 9 h 2805"/>
                <a:gd name="T26" fmla="*/ 6 w 2495"/>
                <a:gd name="T27" fmla="*/ 9 h 2805"/>
                <a:gd name="T28" fmla="*/ 7 w 2495"/>
                <a:gd name="T29" fmla="*/ 9 h 2805"/>
                <a:gd name="T30" fmla="*/ 7 w 2495"/>
                <a:gd name="T31" fmla="*/ 9 h 2805"/>
                <a:gd name="T32" fmla="*/ 7 w 2495"/>
                <a:gd name="T33" fmla="*/ 8 h 2805"/>
                <a:gd name="T34" fmla="*/ 7 w 2495"/>
                <a:gd name="T35" fmla="*/ 8 h 2805"/>
                <a:gd name="T36" fmla="*/ 7 w 2495"/>
                <a:gd name="T37" fmla="*/ 7 h 2805"/>
                <a:gd name="T38" fmla="*/ 7 w 2495"/>
                <a:gd name="T39" fmla="*/ 7 h 2805"/>
                <a:gd name="T40" fmla="*/ 7 w 2495"/>
                <a:gd name="T41" fmla="*/ 0 h 2805"/>
                <a:gd name="T42" fmla="*/ 10 w 2495"/>
                <a:gd name="T43" fmla="*/ 7 h 2805"/>
                <a:gd name="T44" fmla="*/ 10 w 2495"/>
                <a:gd name="T45" fmla="*/ 8 h 2805"/>
                <a:gd name="T46" fmla="*/ 10 w 2495"/>
                <a:gd name="T47" fmla="*/ 8 h 2805"/>
                <a:gd name="T48" fmla="*/ 10 w 2495"/>
                <a:gd name="T49" fmla="*/ 9 h 2805"/>
                <a:gd name="T50" fmla="*/ 10 w 2495"/>
                <a:gd name="T51" fmla="*/ 9 h 2805"/>
                <a:gd name="T52" fmla="*/ 9 w 2495"/>
                <a:gd name="T53" fmla="*/ 10 h 2805"/>
                <a:gd name="T54" fmla="*/ 9 w 2495"/>
                <a:gd name="T55" fmla="*/ 10 h 2805"/>
                <a:gd name="T56" fmla="*/ 8 w 2495"/>
                <a:gd name="T57" fmla="*/ 11 h 2805"/>
                <a:gd name="T58" fmla="*/ 8 w 2495"/>
                <a:gd name="T59" fmla="*/ 11 h 2805"/>
                <a:gd name="T60" fmla="*/ 7 w 2495"/>
                <a:gd name="T61" fmla="*/ 11 h 2805"/>
                <a:gd name="T62" fmla="*/ 7 w 2495"/>
                <a:gd name="T63" fmla="*/ 11 h 2805"/>
                <a:gd name="T64" fmla="*/ 6 w 2495"/>
                <a:gd name="T65" fmla="*/ 11 h 2805"/>
                <a:gd name="T66" fmla="*/ 5 w 2495"/>
                <a:gd name="T67" fmla="*/ 12 h 2805"/>
                <a:gd name="T68" fmla="*/ 5 w 2495"/>
                <a:gd name="T69" fmla="*/ 12 h 2805"/>
                <a:gd name="T70" fmla="*/ 4 w 2495"/>
                <a:gd name="T71" fmla="*/ 11 h 2805"/>
                <a:gd name="T72" fmla="*/ 3 w 2495"/>
                <a:gd name="T73" fmla="*/ 11 h 2805"/>
                <a:gd name="T74" fmla="*/ 3 w 2495"/>
                <a:gd name="T75" fmla="*/ 11 h 2805"/>
                <a:gd name="T76" fmla="*/ 2 w 2495"/>
                <a:gd name="T77" fmla="*/ 11 h 2805"/>
                <a:gd name="T78" fmla="*/ 2 w 2495"/>
                <a:gd name="T79" fmla="*/ 11 h 2805"/>
                <a:gd name="T80" fmla="*/ 2 w 2495"/>
                <a:gd name="T81" fmla="*/ 11 h 2805"/>
                <a:gd name="T82" fmla="*/ 1 w 2495"/>
                <a:gd name="T83" fmla="*/ 10 h 2805"/>
                <a:gd name="T84" fmla="*/ 1 w 2495"/>
                <a:gd name="T85" fmla="*/ 10 h 2805"/>
                <a:gd name="T86" fmla="*/ 0 w 2495"/>
                <a:gd name="T87" fmla="*/ 9 h 2805"/>
                <a:gd name="T88" fmla="*/ 0 w 2495"/>
                <a:gd name="T89" fmla="*/ 9 h 2805"/>
                <a:gd name="T90" fmla="*/ 0 w 2495"/>
                <a:gd name="T91" fmla="*/ 8 h 2805"/>
                <a:gd name="T92" fmla="*/ 0 w 2495"/>
                <a:gd name="T93" fmla="*/ 8 h 2805"/>
                <a:gd name="T94" fmla="*/ 0 w 2495"/>
                <a:gd name="T95" fmla="*/ 8 h 2805"/>
                <a:gd name="T96" fmla="*/ 0 w 2495"/>
                <a:gd name="T97" fmla="*/ 7 h 28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495"/>
                <a:gd name="T148" fmla="*/ 0 h 2805"/>
                <a:gd name="T149" fmla="*/ 2495 w 2495"/>
                <a:gd name="T150" fmla="*/ 2805 h 280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495" h="2805">
                  <a:moveTo>
                    <a:pt x="0" y="0"/>
                  </a:moveTo>
                  <a:lnTo>
                    <a:pt x="712" y="0"/>
                  </a:lnTo>
                  <a:lnTo>
                    <a:pt x="712" y="1619"/>
                  </a:lnTo>
                  <a:lnTo>
                    <a:pt x="715" y="1676"/>
                  </a:lnTo>
                  <a:lnTo>
                    <a:pt x="718" y="1732"/>
                  </a:lnTo>
                  <a:lnTo>
                    <a:pt x="723" y="1785"/>
                  </a:lnTo>
                  <a:lnTo>
                    <a:pt x="730" y="1838"/>
                  </a:lnTo>
                  <a:lnTo>
                    <a:pt x="740" y="1889"/>
                  </a:lnTo>
                  <a:lnTo>
                    <a:pt x="753" y="1937"/>
                  </a:lnTo>
                  <a:lnTo>
                    <a:pt x="767" y="1984"/>
                  </a:lnTo>
                  <a:lnTo>
                    <a:pt x="785" y="2028"/>
                  </a:lnTo>
                  <a:lnTo>
                    <a:pt x="806" y="2069"/>
                  </a:lnTo>
                  <a:lnTo>
                    <a:pt x="831" y="2108"/>
                  </a:lnTo>
                  <a:lnTo>
                    <a:pt x="860" y="2143"/>
                  </a:lnTo>
                  <a:lnTo>
                    <a:pt x="892" y="2175"/>
                  </a:lnTo>
                  <a:lnTo>
                    <a:pt x="929" y="2203"/>
                  </a:lnTo>
                  <a:lnTo>
                    <a:pt x="970" y="2228"/>
                  </a:lnTo>
                  <a:lnTo>
                    <a:pt x="1017" y="2249"/>
                  </a:lnTo>
                  <a:lnTo>
                    <a:pt x="1068" y="2264"/>
                  </a:lnTo>
                  <a:lnTo>
                    <a:pt x="1125" y="2277"/>
                  </a:lnTo>
                  <a:lnTo>
                    <a:pt x="1187" y="2284"/>
                  </a:lnTo>
                  <a:lnTo>
                    <a:pt x="1255" y="2287"/>
                  </a:lnTo>
                  <a:lnTo>
                    <a:pt x="1321" y="2284"/>
                  </a:lnTo>
                  <a:lnTo>
                    <a:pt x="1381" y="2277"/>
                  </a:lnTo>
                  <a:lnTo>
                    <a:pt x="1437" y="2266"/>
                  </a:lnTo>
                  <a:lnTo>
                    <a:pt x="1487" y="2249"/>
                  </a:lnTo>
                  <a:lnTo>
                    <a:pt x="1532" y="2228"/>
                  </a:lnTo>
                  <a:lnTo>
                    <a:pt x="1574" y="2204"/>
                  </a:lnTo>
                  <a:lnTo>
                    <a:pt x="1610" y="2176"/>
                  </a:lnTo>
                  <a:lnTo>
                    <a:pt x="1642" y="2144"/>
                  </a:lnTo>
                  <a:lnTo>
                    <a:pt x="1670" y="2109"/>
                  </a:lnTo>
                  <a:lnTo>
                    <a:pt x="1695" y="2072"/>
                  </a:lnTo>
                  <a:lnTo>
                    <a:pt x="1716" y="2030"/>
                  </a:lnTo>
                  <a:lnTo>
                    <a:pt x="1734" y="1986"/>
                  </a:lnTo>
                  <a:lnTo>
                    <a:pt x="1750" y="1939"/>
                  </a:lnTo>
                  <a:lnTo>
                    <a:pt x="1762" y="1890"/>
                  </a:lnTo>
                  <a:lnTo>
                    <a:pt x="1771" y="1840"/>
                  </a:lnTo>
                  <a:lnTo>
                    <a:pt x="1778" y="1785"/>
                  </a:lnTo>
                  <a:lnTo>
                    <a:pt x="1783" y="1731"/>
                  </a:lnTo>
                  <a:lnTo>
                    <a:pt x="1785" y="1675"/>
                  </a:lnTo>
                  <a:lnTo>
                    <a:pt x="1786" y="1616"/>
                  </a:lnTo>
                  <a:lnTo>
                    <a:pt x="1786" y="0"/>
                  </a:lnTo>
                  <a:lnTo>
                    <a:pt x="2495" y="0"/>
                  </a:lnTo>
                  <a:lnTo>
                    <a:pt x="2495" y="1711"/>
                  </a:lnTo>
                  <a:lnTo>
                    <a:pt x="2493" y="1775"/>
                  </a:lnTo>
                  <a:lnTo>
                    <a:pt x="2488" y="1845"/>
                  </a:lnTo>
                  <a:lnTo>
                    <a:pt x="2481" y="1918"/>
                  </a:lnTo>
                  <a:lnTo>
                    <a:pt x="2470" y="1993"/>
                  </a:lnTo>
                  <a:lnTo>
                    <a:pt x="2453" y="2070"/>
                  </a:lnTo>
                  <a:lnTo>
                    <a:pt x="2431" y="2147"/>
                  </a:lnTo>
                  <a:lnTo>
                    <a:pt x="2403" y="2224"/>
                  </a:lnTo>
                  <a:lnTo>
                    <a:pt x="2367" y="2298"/>
                  </a:lnTo>
                  <a:lnTo>
                    <a:pt x="2326" y="2365"/>
                  </a:lnTo>
                  <a:lnTo>
                    <a:pt x="2280" y="2426"/>
                  </a:lnTo>
                  <a:lnTo>
                    <a:pt x="2231" y="2482"/>
                  </a:lnTo>
                  <a:lnTo>
                    <a:pt x="2177" y="2533"/>
                  </a:lnTo>
                  <a:lnTo>
                    <a:pt x="2120" y="2577"/>
                  </a:lnTo>
                  <a:lnTo>
                    <a:pt x="2058" y="2618"/>
                  </a:lnTo>
                  <a:lnTo>
                    <a:pt x="1994" y="2654"/>
                  </a:lnTo>
                  <a:lnTo>
                    <a:pt x="1926" y="2685"/>
                  </a:lnTo>
                  <a:lnTo>
                    <a:pt x="1856" y="2713"/>
                  </a:lnTo>
                  <a:lnTo>
                    <a:pt x="1785" y="2737"/>
                  </a:lnTo>
                  <a:lnTo>
                    <a:pt x="1711" y="2756"/>
                  </a:lnTo>
                  <a:lnTo>
                    <a:pt x="1635" y="2771"/>
                  </a:lnTo>
                  <a:lnTo>
                    <a:pt x="1558" y="2784"/>
                  </a:lnTo>
                  <a:lnTo>
                    <a:pt x="1480" y="2794"/>
                  </a:lnTo>
                  <a:lnTo>
                    <a:pt x="1402" y="2799"/>
                  </a:lnTo>
                  <a:lnTo>
                    <a:pt x="1322" y="2804"/>
                  </a:lnTo>
                  <a:lnTo>
                    <a:pt x="1244" y="2805"/>
                  </a:lnTo>
                  <a:lnTo>
                    <a:pt x="1146" y="2804"/>
                  </a:lnTo>
                  <a:lnTo>
                    <a:pt x="1054" y="2797"/>
                  </a:lnTo>
                  <a:lnTo>
                    <a:pt x="968" y="2787"/>
                  </a:lnTo>
                  <a:lnTo>
                    <a:pt x="887" y="2774"/>
                  </a:lnTo>
                  <a:lnTo>
                    <a:pt x="811" y="2759"/>
                  </a:lnTo>
                  <a:lnTo>
                    <a:pt x="740" y="2741"/>
                  </a:lnTo>
                  <a:lnTo>
                    <a:pt x="674" y="2721"/>
                  </a:lnTo>
                  <a:lnTo>
                    <a:pt x="614" y="2699"/>
                  </a:lnTo>
                  <a:lnTo>
                    <a:pt x="559" y="2675"/>
                  </a:lnTo>
                  <a:lnTo>
                    <a:pt x="507" y="2650"/>
                  </a:lnTo>
                  <a:lnTo>
                    <a:pt x="461" y="2625"/>
                  </a:lnTo>
                  <a:lnTo>
                    <a:pt x="418" y="2598"/>
                  </a:lnTo>
                  <a:lnTo>
                    <a:pt x="380" y="2573"/>
                  </a:lnTo>
                  <a:lnTo>
                    <a:pt x="345" y="2547"/>
                  </a:lnTo>
                  <a:lnTo>
                    <a:pt x="286" y="2496"/>
                  </a:lnTo>
                  <a:lnTo>
                    <a:pt x="233" y="2442"/>
                  </a:lnTo>
                  <a:lnTo>
                    <a:pt x="189" y="2387"/>
                  </a:lnTo>
                  <a:lnTo>
                    <a:pt x="149" y="2330"/>
                  </a:lnTo>
                  <a:lnTo>
                    <a:pt x="116" y="2273"/>
                  </a:lnTo>
                  <a:lnTo>
                    <a:pt x="88" y="2214"/>
                  </a:lnTo>
                  <a:lnTo>
                    <a:pt x="64" y="2157"/>
                  </a:lnTo>
                  <a:lnTo>
                    <a:pt x="46" y="2098"/>
                  </a:lnTo>
                  <a:lnTo>
                    <a:pt x="32" y="2041"/>
                  </a:lnTo>
                  <a:lnTo>
                    <a:pt x="21" y="1985"/>
                  </a:lnTo>
                  <a:lnTo>
                    <a:pt x="13" y="1932"/>
                  </a:lnTo>
                  <a:lnTo>
                    <a:pt x="7" y="1880"/>
                  </a:lnTo>
                  <a:lnTo>
                    <a:pt x="3" y="1831"/>
                  </a:lnTo>
                  <a:lnTo>
                    <a:pt x="1" y="1785"/>
                  </a:lnTo>
                  <a:lnTo>
                    <a:pt x="0" y="1743"/>
                  </a:lnTo>
                  <a:lnTo>
                    <a:pt x="0" y="0"/>
                  </a:lnTo>
                  <a:close/>
                </a:path>
              </a:pathLst>
            </a:custGeom>
            <a:solidFill>
              <a:srgbClr val="F50000"/>
            </a:solidFill>
            <a:ln w="0">
              <a:solidFill>
                <a:srgbClr val="F50000"/>
              </a:solidFill>
              <a:round/>
              <a:headEnd/>
              <a:tailEnd/>
            </a:ln>
          </p:spPr>
          <p:txBody>
            <a:bodyPr/>
            <a:lstStyle/>
            <a:p>
              <a:endParaRPr lang="en-US" dirty="0"/>
            </a:p>
          </p:txBody>
        </p:sp>
        <p:sp>
          <p:nvSpPr>
            <p:cNvPr id="14388" name="Freeform 9"/>
            <p:cNvSpPr>
              <a:spLocks noEditPoints="1"/>
            </p:cNvSpPr>
            <p:nvPr/>
          </p:nvSpPr>
          <p:spPr bwMode="auto">
            <a:xfrm>
              <a:off x="2735" y="2039"/>
              <a:ext cx="209" cy="232"/>
            </a:xfrm>
            <a:custGeom>
              <a:avLst/>
              <a:gdLst>
                <a:gd name="T0" fmla="*/ 1 w 627"/>
                <a:gd name="T1" fmla="*/ 1 h 696"/>
                <a:gd name="T2" fmla="*/ 1 w 627"/>
                <a:gd name="T3" fmla="*/ 1 h 696"/>
                <a:gd name="T4" fmla="*/ 1 w 627"/>
                <a:gd name="T5" fmla="*/ 1 h 696"/>
                <a:gd name="T6" fmla="*/ 1 w 627"/>
                <a:gd name="T7" fmla="*/ 1 h 696"/>
                <a:gd name="T8" fmla="*/ 1 w 627"/>
                <a:gd name="T9" fmla="*/ 2 h 696"/>
                <a:gd name="T10" fmla="*/ 1 w 627"/>
                <a:gd name="T11" fmla="*/ 2 h 696"/>
                <a:gd name="T12" fmla="*/ 1 w 627"/>
                <a:gd name="T13" fmla="*/ 2 h 696"/>
                <a:gd name="T14" fmla="*/ 1 w 627"/>
                <a:gd name="T15" fmla="*/ 2 h 696"/>
                <a:gd name="T16" fmla="*/ 1 w 627"/>
                <a:gd name="T17" fmla="*/ 2 h 696"/>
                <a:gd name="T18" fmla="*/ 2 w 627"/>
                <a:gd name="T19" fmla="*/ 2 h 696"/>
                <a:gd name="T20" fmla="*/ 2 w 627"/>
                <a:gd name="T21" fmla="*/ 2 h 696"/>
                <a:gd name="T22" fmla="*/ 2 w 627"/>
                <a:gd name="T23" fmla="*/ 2 h 696"/>
                <a:gd name="T24" fmla="*/ 2 w 627"/>
                <a:gd name="T25" fmla="*/ 1 h 696"/>
                <a:gd name="T26" fmla="*/ 2 w 627"/>
                <a:gd name="T27" fmla="*/ 1 h 696"/>
                <a:gd name="T28" fmla="*/ 2 w 627"/>
                <a:gd name="T29" fmla="*/ 1 h 696"/>
                <a:gd name="T30" fmla="*/ 2 w 627"/>
                <a:gd name="T31" fmla="*/ 1 h 696"/>
                <a:gd name="T32" fmla="*/ 1 w 627"/>
                <a:gd name="T33" fmla="*/ 1 h 696"/>
                <a:gd name="T34" fmla="*/ 1 w 627"/>
                <a:gd name="T35" fmla="*/ 0 h 696"/>
                <a:gd name="T36" fmla="*/ 2 w 627"/>
                <a:gd name="T37" fmla="*/ 0 h 696"/>
                <a:gd name="T38" fmla="*/ 2 w 627"/>
                <a:gd name="T39" fmla="*/ 0 h 696"/>
                <a:gd name="T40" fmla="*/ 2 w 627"/>
                <a:gd name="T41" fmla="*/ 0 h 696"/>
                <a:gd name="T42" fmla="*/ 2 w 627"/>
                <a:gd name="T43" fmla="*/ 1 h 696"/>
                <a:gd name="T44" fmla="*/ 3 w 627"/>
                <a:gd name="T45" fmla="*/ 1 h 696"/>
                <a:gd name="T46" fmla="*/ 3 w 627"/>
                <a:gd name="T47" fmla="*/ 1 h 696"/>
                <a:gd name="T48" fmla="*/ 3 w 627"/>
                <a:gd name="T49" fmla="*/ 2 h 696"/>
                <a:gd name="T50" fmla="*/ 2 w 627"/>
                <a:gd name="T51" fmla="*/ 2 h 696"/>
                <a:gd name="T52" fmla="*/ 2 w 627"/>
                <a:gd name="T53" fmla="*/ 2 h 696"/>
                <a:gd name="T54" fmla="*/ 2 w 627"/>
                <a:gd name="T55" fmla="*/ 3 h 696"/>
                <a:gd name="T56" fmla="*/ 2 w 627"/>
                <a:gd name="T57" fmla="*/ 3 h 696"/>
                <a:gd name="T58" fmla="*/ 2 w 627"/>
                <a:gd name="T59" fmla="*/ 3 h 696"/>
                <a:gd name="T60" fmla="*/ 1 w 627"/>
                <a:gd name="T61" fmla="*/ 3 h 696"/>
                <a:gd name="T62" fmla="*/ 1 w 627"/>
                <a:gd name="T63" fmla="*/ 3 h 696"/>
                <a:gd name="T64" fmla="*/ 0 w 627"/>
                <a:gd name="T65" fmla="*/ 3 h 696"/>
                <a:gd name="T66" fmla="*/ 0 w 627"/>
                <a:gd name="T67" fmla="*/ 2 h 696"/>
                <a:gd name="T68" fmla="*/ 0 w 627"/>
                <a:gd name="T69" fmla="*/ 2 h 696"/>
                <a:gd name="T70" fmla="*/ 0 w 627"/>
                <a:gd name="T71" fmla="*/ 2 h 696"/>
                <a:gd name="T72" fmla="*/ 0 w 627"/>
                <a:gd name="T73" fmla="*/ 1 h 696"/>
                <a:gd name="T74" fmla="*/ 0 w 627"/>
                <a:gd name="T75" fmla="*/ 1 h 696"/>
                <a:gd name="T76" fmla="*/ 0 w 627"/>
                <a:gd name="T77" fmla="*/ 0 h 696"/>
                <a:gd name="T78" fmla="*/ 1 w 627"/>
                <a:gd name="T79" fmla="*/ 0 h 696"/>
                <a:gd name="T80" fmla="*/ 1 w 627"/>
                <a:gd name="T81" fmla="*/ 0 h 696"/>
                <a:gd name="T82" fmla="*/ 1 w 627"/>
                <a:gd name="T83" fmla="*/ 0 h 69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7"/>
                <a:gd name="T127" fmla="*/ 0 h 696"/>
                <a:gd name="T128" fmla="*/ 627 w 627"/>
                <a:gd name="T129" fmla="*/ 696 h 69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7" h="696">
                  <a:moveTo>
                    <a:pt x="316" y="154"/>
                  </a:moveTo>
                  <a:lnTo>
                    <a:pt x="288" y="157"/>
                  </a:lnTo>
                  <a:lnTo>
                    <a:pt x="263" y="168"/>
                  </a:lnTo>
                  <a:lnTo>
                    <a:pt x="242" y="183"/>
                  </a:lnTo>
                  <a:lnTo>
                    <a:pt x="222" y="206"/>
                  </a:lnTo>
                  <a:lnTo>
                    <a:pt x="208" y="233"/>
                  </a:lnTo>
                  <a:lnTo>
                    <a:pt x="197" y="266"/>
                  </a:lnTo>
                  <a:lnTo>
                    <a:pt x="190" y="303"/>
                  </a:lnTo>
                  <a:lnTo>
                    <a:pt x="187" y="345"/>
                  </a:lnTo>
                  <a:lnTo>
                    <a:pt x="190" y="387"/>
                  </a:lnTo>
                  <a:lnTo>
                    <a:pt x="196" y="425"/>
                  </a:lnTo>
                  <a:lnTo>
                    <a:pt x="207" y="458"/>
                  </a:lnTo>
                  <a:lnTo>
                    <a:pt x="222" y="485"/>
                  </a:lnTo>
                  <a:lnTo>
                    <a:pt x="241" y="507"/>
                  </a:lnTo>
                  <a:lnTo>
                    <a:pt x="263" y="524"/>
                  </a:lnTo>
                  <a:lnTo>
                    <a:pt x="287" y="534"/>
                  </a:lnTo>
                  <a:lnTo>
                    <a:pt x="315" y="537"/>
                  </a:lnTo>
                  <a:lnTo>
                    <a:pt x="342" y="534"/>
                  </a:lnTo>
                  <a:lnTo>
                    <a:pt x="366" y="523"/>
                  </a:lnTo>
                  <a:lnTo>
                    <a:pt x="386" y="507"/>
                  </a:lnTo>
                  <a:lnTo>
                    <a:pt x="402" y="488"/>
                  </a:lnTo>
                  <a:lnTo>
                    <a:pt x="416" y="464"/>
                  </a:lnTo>
                  <a:lnTo>
                    <a:pt x="428" y="437"/>
                  </a:lnTo>
                  <a:lnTo>
                    <a:pt x="435" y="408"/>
                  </a:lnTo>
                  <a:lnTo>
                    <a:pt x="439" y="379"/>
                  </a:lnTo>
                  <a:lnTo>
                    <a:pt x="440" y="348"/>
                  </a:lnTo>
                  <a:lnTo>
                    <a:pt x="439" y="313"/>
                  </a:lnTo>
                  <a:lnTo>
                    <a:pt x="435" y="281"/>
                  </a:lnTo>
                  <a:lnTo>
                    <a:pt x="426" y="252"/>
                  </a:lnTo>
                  <a:lnTo>
                    <a:pt x="416" y="224"/>
                  </a:lnTo>
                  <a:lnTo>
                    <a:pt x="402" y="200"/>
                  </a:lnTo>
                  <a:lnTo>
                    <a:pt x="386" y="180"/>
                  </a:lnTo>
                  <a:lnTo>
                    <a:pt x="366" y="166"/>
                  </a:lnTo>
                  <a:lnTo>
                    <a:pt x="342" y="157"/>
                  </a:lnTo>
                  <a:lnTo>
                    <a:pt x="316" y="154"/>
                  </a:lnTo>
                  <a:close/>
                  <a:moveTo>
                    <a:pt x="316" y="0"/>
                  </a:moveTo>
                  <a:lnTo>
                    <a:pt x="365" y="3"/>
                  </a:lnTo>
                  <a:lnTo>
                    <a:pt x="409" y="13"/>
                  </a:lnTo>
                  <a:lnTo>
                    <a:pt x="450" y="28"/>
                  </a:lnTo>
                  <a:lnTo>
                    <a:pt x="488" y="49"/>
                  </a:lnTo>
                  <a:lnTo>
                    <a:pt x="520" y="74"/>
                  </a:lnTo>
                  <a:lnTo>
                    <a:pt x="548" y="104"/>
                  </a:lnTo>
                  <a:lnTo>
                    <a:pt x="571" y="137"/>
                  </a:lnTo>
                  <a:lnTo>
                    <a:pt x="592" y="173"/>
                  </a:lnTo>
                  <a:lnTo>
                    <a:pt x="608" y="213"/>
                  </a:lnTo>
                  <a:lnTo>
                    <a:pt x="619" y="254"/>
                  </a:lnTo>
                  <a:lnTo>
                    <a:pt x="625" y="298"/>
                  </a:lnTo>
                  <a:lnTo>
                    <a:pt x="627" y="342"/>
                  </a:lnTo>
                  <a:lnTo>
                    <a:pt x="626" y="383"/>
                  </a:lnTo>
                  <a:lnTo>
                    <a:pt x="620" y="423"/>
                  </a:lnTo>
                  <a:lnTo>
                    <a:pt x="611" y="464"/>
                  </a:lnTo>
                  <a:lnTo>
                    <a:pt x="598" y="502"/>
                  </a:lnTo>
                  <a:lnTo>
                    <a:pt x="581" y="537"/>
                  </a:lnTo>
                  <a:lnTo>
                    <a:pt x="562" y="570"/>
                  </a:lnTo>
                  <a:lnTo>
                    <a:pt x="538" y="601"/>
                  </a:lnTo>
                  <a:lnTo>
                    <a:pt x="510" y="627"/>
                  </a:lnTo>
                  <a:lnTo>
                    <a:pt x="479" y="651"/>
                  </a:lnTo>
                  <a:lnTo>
                    <a:pt x="444" y="671"/>
                  </a:lnTo>
                  <a:lnTo>
                    <a:pt x="407" y="685"/>
                  </a:lnTo>
                  <a:lnTo>
                    <a:pt x="365" y="693"/>
                  </a:lnTo>
                  <a:lnTo>
                    <a:pt x="319" y="696"/>
                  </a:lnTo>
                  <a:lnTo>
                    <a:pt x="270" y="693"/>
                  </a:lnTo>
                  <a:lnTo>
                    <a:pt x="224" y="683"/>
                  </a:lnTo>
                  <a:lnTo>
                    <a:pt x="182" y="669"/>
                  </a:lnTo>
                  <a:lnTo>
                    <a:pt x="146" y="650"/>
                  </a:lnTo>
                  <a:lnTo>
                    <a:pt x="112" y="625"/>
                  </a:lnTo>
                  <a:lnTo>
                    <a:pt x="83" y="595"/>
                  </a:lnTo>
                  <a:lnTo>
                    <a:pt x="58" y="562"/>
                  </a:lnTo>
                  <a:lnTo>
                    <a:pt x="37" y="525"/>
                  </a:lnTo>
                  <a:lnTo>
                    <a:pt x="21" y="485"/>
                  </a:lnTo>
                  <a:lnTo>
                    <a:pt x="10" y="440"/>
                  </a:lnTo>
                  <a:lnTo>
                    <a:pt x="3" y="394"/>
                  </a:lnTo>
                  <a:lnTo>
                    <a:pt x="0" y="345"/>
                  </a:lnTo>
                  <a:lnTo>
                    <a:pt x="3" y="292"/>
                  </a:lnTo>
                  <a:lnTo>
                    <a:pt x="12" y="242"/>
                  </a:lnTo>
                  <a:lnTo>
                    <a:pt x="27" y="196"/>
                  </a:lnTo>
                  <a:lnTo>
                    <a:pt x="46" y="154"/>
                  </a:lnTo>
                  <a:lnTo>
                    <a:pt x="70" y="115"/>
                  </a:lnTo>
                  <a:lnTo>
                    <a:pt x="101" y="81"/>
                  </a:lnTo>
                  <a:lnTo>
                    <a:pt x="134" y="53"/>
                  </a:lnTo>
                  <a:lnTo>
                    <a:pt x="173" y="31"/>
                  </a:lnTo>
                  <a:lnTo>
                    <a:pt x="217" y="14"/>
                  </a:lnTo>
                  <a:lnTo>
                    <a:pt x="264" y="4"/>
                  </a:lnTo>
                  <a:lnTo>
                    <a:pt x="316" y="0"/>
                  </a:lnTo>
                  <a:close/>
                </a:path>
              </a:pathLst>
            </a:custGeom>
            <a:solidFill>
              <a:srgbClr val="FFFFFF"/>
            </a:solidFill>
            <a:ln w="0">
              <a:solidFill>
                <a:srgbClr val="FFFFFF"/>
              </a:solidFill>
              <a:round/>
              <a:headEnd/>
              <a:tailEnd/>
            </a:ln>
          </p:spPr>
          <p:txBody>
            <a:bodyPr/>
            <a:lstStyle/>
            <a:p>
              <a:endParaRPr lang="en-US" dirty="0"/>
            </a:p>
          </p:txBody>
        </p:sp>
        <p:sp>
          <p:nvSpPr>
            <p:cNvPr id="14389" name="Freeform 10"/>
            <p:cNvSpPr>
              <a:spLocks/>
            </p:cNvSpPr>
            <p:nvPr/>
          </p:nvSpPr>
          <p:spPr bwMode="auto">
            <a:xfrm>
              <a:off x="2985" y="1693"/>
              <a:ext cx="658" cy="912"/>
            </a:xfrm>
            <a:custGeom>
              <a:avLst/>
              <a:gdLst>
                <a:gd name="T0" fmla="*/ 0 w 1976"/>
                <a:gd name="T1" fmla="*/ 0 h 2737"/>
                <a:gd name="T2" fmla="*/ 3 w 1976"/>
                <a:gd name="T3" fmla="*/ 0 h 2737"/>
                <a:gd name="T4" fmla="*/ 3 w 1976"/>
                <a:gd name="T5" fmla="*/ 9 h 2737"/>
                <a:gd name="T6" fmla="*/ 8 w 1976"/>
                <a:gd name="T7" fmla="*/ 9 h 2737"/>
                <a:gd name="T8" fmla="*/ 7 w 1976"/>
                <a:gd name="T9" fmla="*/ 11 h 2737"/>
                <a:gd name="T10" fmla="*/ 0 w 1976"/>
                <a:gd name="T11" fmla="*/ 11 h 2737"/>
                <a:gd name="T12" fmla="*/ 0 w 1976"/>
                <a:gd name="T13" fmla="*/ 7 h 2737"/>
                <a:gd name="T14" fmla="*/ 1 w 1976"/>
                <a:gd name="T15" fmla="*/ 7 h 2737"/>
                <a:gd name="T16" fmla="*/ 1 w 1976"/>
                <a:gd name="T17" fmla="*/ 6 h 2737"/>
                <a:gd name="T18" fmla="*/ 2 w 1976"/>
                <a:gd name="T19" fmla="*/ 6 h 2737"/>
                <a:gd name="T20" fmla="*/ 2 w 1976"/>
                <a:gd name="T21" fmla="*/ 5 h 2737"/>
                <a:gd name="T22" fmla="*/ 1 w 1976"/>
                <a:gd name="T23" fmla="*/ 5 h 2737"/>
                <a:gd name="T24" fmla="*/ 1 w 1976"/>
                <a:gd name="T25" fmla="*/ 5 h 2737"/>
                <a:gd name="T26" fmla="*/ 2 w 1976"/>
                <a:gd name="T27" fmla="*/ 5 h 2737"/>
                <a:gd name="T28" fmla="*/ 2 w 1976"/>
                <a:gd name="T29" fmla="*/ 4 h 2737"/>
                <a:gd name="T30" fmla="*/ 0 w 1976"/>
                <a:gd name="T31" fmla="*/ 4 h 2737"/>
                <a:gd name="T32" fmla="*/ 0 w 1976"/>
                <a:gd name="T33" fmla="*/ 0 h 27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76"/>
                <a:gd name="T52" fmla="*/ 0 h 2737"/>
                <a:gd name="T53" fmla="*/ 1976 w 1976"/>
                <a:gd name="T54" fmla="*/ 2737 h 27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76" h="2737">
                  <a:moveTo>
                    <a:pt x="0" y="0"/>
                  </a:moveTo>
                  <a:lnTo>
                    <a:pt x="717" y="0"/>
                  </a:lnTo>
                  <a:lnTo>
                    <a:pt x="717" y="2189"/>
                  </a:lnTo>
                  <a:lnTo>
                    <a:pt x="1976" y="2189"/>
                  </a:lnTo>
                  <a:lnTo>
                    <a:pt x="1658" y="2737"/>
                  </a:lnTo>
                  <a:lnTo>
                    <a:pt x="0" y="2737"/>
                  </a:lnTo>
                  <a:lnTo>
                    <a:pt x="0" y="1738"/>
                  </a:lnTo>
                  <a:lnTo>
                    <a:pt x="187" y="1738"/>
                  </a:lnTo>
                  <a:lnTo>
                    <a:pt x="187" y="1488"/>
                  </a:lnTo>
                  <a:lnTo>
                    <a:pt x="380" y="1488"/>
                  </a:lnTo>
                  <a:lnTo>
                    <a:pt x="380" y="1324"/>
                  </a:lnTo>
                  <a:lnTo>
                    <a:pt x="187" y="1324"/>
                  </a:lnTo>
                  <a:lnTo>
                    <a:pt x="187" y="1207"/>
                  </a:lnTo>
                  <a:lnTo>
                    <a:pt x="415" y="1207"/>
                  </a:lnTo>
                  <a:lnTo>
                    <a:pt x="415" y="1042"/>
                  </a:lnTo>
                  <a:lnTo>
                    <a:pt x="0" y="1042"/>
                  </a:lnTo>
                  <a:lnTo>
                    <a:pt x="0" y="0"/>
                  </a:lnTo>
                  <a:close/>
                </a:path>
              </a:pathLst>
            </a:custGeom>
            <a:solidFill>
              <a:srgbClr val="F50000"/>
            </a:solidFill>
            <a:ln w="0">
              <a:solidFill>
                <a:srgbClr val="F50000"/>
              </a:solidFill>
              <a:round/>
              <a:headEnd/>
              <a:tailEnd/>
            </a:ln>
          </p:spPr>
          <p:txBody>
            <a:bodyPr/>
            <a:lstStyle/>
            <a:p>
              <a:endParaRPr lang="en-US" dirty="0"/>
            </a:p>
          </p:txBody>
        </p:sp>
        <p:sp>
          <p:nvSpPr>
            <p:cNvPr id="14390" name="Freeform 11"/>
            <p:cNvSpPr>
              <a:spLocks/>
            </p:cNvSpPr>
            <p:nvPr/>
          </p:nvSpPr>
          <p:spPr bwMode="auto">
            <a:xfrm>
              <a:off x="2985" y="2040"/>
              <a:ext cx="138" cy="232"/>
            </a:xfrm>
            <a:custGeom>
              <a:avLst/>
              <a:gdLst>
                <a:gd name="T0" fmla="*/ 0 w 415"/>
                <a:gd name="T1" fmla="*/ 0 h 696"/>
                <a:gd name="T2" fmla="*/ 2 w 415"/>
                <a:gd name="T3" fmla="*/ 0 h 696"/>
                <a:gd name="T4" fmla="*/ 2 w 415"/>
                <a:gd name="T5" fmla="*/ 1 h 696"/>
                <a:gd name="T6" fmla="*/ 1 w 415"/>
                <a:gd name="T7" fmla="*/ 1 h 696"/>
                <a:gd name="T8" fmla="*/ 1 w 415"/>
                <a:gd name="T9" fmla="*/ 1 h 696"/>
                <a:gd name="T10" fmla="*/ 2 w 415"/>
                <a:gd name="T11" fmla="*/ 1 h 696"/>
                <a:gd name="T12" fmla="*/ 2 w 415"/>
                <a:gd name="T13" fmla="*/ 2 h 696"/>
                <a:gd name="T14" fmla="*/ 1 w 415"/>
                <a:gd name="T15" fmla="*/ 2 h 696"/>
                <a:gd name="T16" fmla="*/ 1 w 415"/>
                <a:gd name="T17" fmla="*/ 3 h 696"/>
                <a:gd name="T18" fmla="*/ 0 w 415"/>
                <a:gd name="T19" fmla="*/ 3 h 696"/>
                <a:gd name="T20" fmla="*/ 0 w 415"/>
                <a:gd name="T21" fmla="*/ 0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5"/>
                <a:gd name="T34" fmla="*/ 0 h 696"/>
                <a:gd name="T35" fmla="*/ 415 w 415"/>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5" h="696">
                  <a:moveTo>
                    <a:pt x="0" y="0"/>
                  </a:moveTo>
                  <a:lnTo>
                    <a:pt x="415" y="0"/>
                  </a:lnTo>
                  <a:lnTo>
                    <a:pt x="415" y="165"/>
                  </a:lnTo>
                  <a:lnTo>
                    <a:pt x="187" y="165"/>
                  </a:lnTo>
                  <a:lnTo>
                    <a:pt x="187" y="282"/>
                  </a:lnTo>
                  <a:lnTo>
                    <a:pt x="380" y="282"/>
                  </a:lnTo>
                  <a:lnTo>
                    <a:pt x="380" y="446"/>
                  </a:lnTo>
                  <a:lnTo>
                    <a:pt x="187" y="446"/>
                  </a:lnTo>
                  <a:lnTo>
                    <a:pt x="187" y="696"/>
                  </a:lnTo>
                  <a:lnTo>
                    <a:pt x="0" y="696"/>
                  </a:lnTo>
                  <a:lnTo>
                    <a:pt x="0" y="0"/>
                  </a:lnTo>
                  <a:close/>
                </a:path>
              </a:pathLst>
            </a:custGeom>
            <a:solidFill>
              <a:srgbClr val="FFFFFF"/>
            </a:solidFill>
            <a:ln w="0">
              <a:solidFill>
                <a:srgbClr val="FFFFFF"/>
              </a:solidFill>
              <a:round/>
              <a:headEnd/>
              <a:tailEnd/>
            </a:ln>
          </p:spPr>
          <p:txBody>
            <a:bodyPr/>
            <a:lstStyle/>
            <a:p>
              <a:endParaRPr lang="en-US" dirty="0"/>
            </a:p>
          </p:txBody>
        </p:sp>
      </p:grpSp>
      <p:sp>
        <p:nvSpPr>
          <p:cNvPr id="35" name="Rectangle 34"/>
          <p:cNvSpPr/>
          <p:nvPr/>
        </p:nvSpPr>
        <p:spPr>
          <a:xfrm flipH="1">
            <a:off x="1151628" y="0"/>
            <a:ext cx="25538" cy="13433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9995" tIns="9997" rIns="19995" bIns="9997" anchor="ctr"/>
          <a:lstStyle/>
          <a:p>
            <a:pPr algn="ctr">
              <a:defRPr/>
            </a:pPr>
            <a:endParaRPr lang="en-US" dirty="0"/>
          </a:p>
        </p:txBody>
      </p:sp>
      <p:sp>
        <p:nvSpPr>
          <p:cNvPr id="7" name="Rectangle 4"/>
          <p:cNvSpPr>
            <a:spLocks noChangeArrowheads="1"/>
          </p:cNvSpPr>
          <p:nvPr/>
        </p:nvSpPr>
        <p:spPr bwMode="auto">
          <a:xfrm>
            <a:off x="1137478" y="0"/>
            <a:ext cx="8006522" cy="1291128"/>
          </a:xfrm>
          <a:prstGeom prst="rect">
            <a:avLst/>
          </a:prstGeom>
          <a:gradFill flip="none" rotWithShape="1">
            <a:gsLst>
              <a:gs pos="0">
                <a:schemeClr val="accent4">
                  <a:lumMod val="50000"/>
                </a:schemeClr>
              </a:gs>
              <a:gs pos="100000">
                <a:schemeClr val="accent4"/>
              </a:gs>
            </a:gsLst>
            <a:lin ang="5400000" scaled="1"/>
            <a:tileRect/>
          </a:gradFill>
          <a:ln w="9525">
            <a:noFill/>
            <a:miter lim="800000"/>
            <a:headEnd/>
            <a:tailEnd/>
          </a:ln>
          <a:effectLst/>
        </p:spPr>
        <p:txBody>
          <a:bodyPr lIns="30650" tIns="15326" rIns="30650" bIns="15326" anchor="ctr"/>
          <a:lstStyle/>
          <a:p>
            <a:pPr algn="ctr" defTabSz="1050762" eaLnBrk="0" hangingPunct="0"/>
            <a:endParaRPr lang="en-US" b="1" dirty="0">
              <a:solidFill>
                <a:schemeClr val="bg1"/>
              </a:solidFill>
            </a:endParaRPr>
          </a:p>
          <a:p>
            <a:pPr algn="ctr" defTabSz="1050762" eaLnBrk="0" hangingPunct="0"/>
            <a:r>
              <a:rPr lang="en-US" sz="2100" b="1" dirty="0">
                <a:solidFill>
                  <a:schemeClr val="accent2">
                    <a:lumMod val="60000"/>
                    <a:lumOff val="40000"/>
                  </a:schemeClr>
                </a:solidFill>
              </a:rPr>
              <a:t>Needs of Aging Adults Living In Urban Public Housing </a:t>
            </a:r>
          </a:p>
          <a:p>
            <a:pPr algn="ctr" defTabSz="1050762" eaLnBrk="0" hangingPunct="0"/>
            <a:endParaRPr lang="en-US" sz="200" b="1" dirty="0">
              <a:solidFill>
                <a:schemeClr val="bg1"/>
              </a:solidFill>
            </a:endParaRPr>
          </a:p>
          <a:p>
            <a:pPr algn="ctr" defTabSz="1050762" eaLnBrk="0" hangingPunct="0"/>
            <a:endParaRPr lang="en-US" sz="200" b="1" dirty="0">
              <a:solidFill>
                <a:schemeClr val="bg1"/>
              </a:solidFill>
            </a:endParaRPr>
          </a:p>
          <a:p>
            <a:pPr algn="ctr" defTabSz="1050762" eaLnBrk="0" hangingPunct="0"/>
            <a:endParaRPr lang="en-US" sz="200" b="1" dirty="0">
              <a:solidFill>
                <a:schemeClr val="bg1"/>
              </a:solidFill>
            </a:endParaRPr>
          </a:p>
          <a:p>
            <a:pPr algn="ctr" defTabSz="1050762" eaLnBrk="0" hangingPunct="0"/>
            <a:r>
              <a:rPr lang="en-US" sz="1300" dirty="0">
                <a:solidFill>
                  <a:schemeClr val="bg1"/>
                </a:solidFill>
              </a:rPr>
              <a:t>Sharon Bowland, PhD, LCSW</a:t>
            </a:r>
            <a:r>
              <a:rPr lang="en-US" sz="1300" baseline="30000" dirty="0">
                <a:solidFill>
                  <a:schemeClr val="bg1"/>
                </a:solidFill>
              </a:rPr>
              <a:t>1</a:t>
            </a:r>
            <a:r>
              <a:rPr lang="en-US" sz="1300" dirty="0">
                <a:solidFill>
                  <a:schemeClr val="bg1"/>
                </a:solidFill>
              </a:rPr>
              <a:t>, Vicki Hines-Martin, PhD, RN, FAAN</a:t>
            </a:r>
            <a:r>
              <a:rPr lang="en-US" sz="1300" baseline="30000" dirty="0">
                <a:solidFill>
                  <a:schemeClr val="bg1"/>
                </a:solidFill>
              </a:rPr>
              <a:t>2</a:t>
            </a:r>
            <a:r>
              <a:rPr lang="en-US" sz="1300" dirty="0">
                <a:solidFill>
                  <a:schemeClr val="bg1"/>
                </a:solidFill>
              </a:rPr>
              <a:t>, Jean Edward, BSN, RN</a:t>
            </a:r>
            <a:r>
              <a:rPr lang="en-US" sz="1300" baseline="30000" dirty="0">
                <a:solidFill>
                  <a:schemeClr val="bg1"/>
                </a:solidFill>
              </a:rPr>
              <a:t>2</a:t>
            </a:r>
            <a:r>
              <a:rPr lang="en-US" sz="1300" dirty="0">
                <a:solidFill>
                  <a:schemeClr val="bg1"/>
                </a:solidFill>
              </a:rPr>
              <a:t>, &amp; John Myers, PhD</a:t>
            </a:r>
            <a:r>
              <a:rPr lang="en-US" sz="1300" baseline="30000" dirty="0">
                <a:solidFill>
                  <a:schemeClr val="bg1"/>
                </a:solidFill>
              </a:rPr>
              <a:t>2,3</a:t>
            </a:r>
            <a:r>
              <a:rPr lang="en-US" dirty="0">
                <a:solidFill>
                  <a:schemeClr val="bg1"/>
                </a:solidFill>
              </a:rPr>
              <a:t/>
            </a:r>
            <a:br>
              <a:rPr lang="en-US" dirty="0">
                <a:solidFill>
                  <a:schemeClr val="bg1"/>
                </a:solidFill>
              </a:rPr>
            </a:br>
            <a:r>
              <a:rPr lang="en-US" sz="1100" dirty="0">
                <a:solidFill>
                  <a:schemeClr val="bg1"/>
                </a:solidFill>
              </a:rPr>
              <a:t>University of Louisville, Departments of Social Work</a:t>
            </a:r>
            <a:r>
              <a:rPr lang="en-US" sz="1100" baseline="30000" dirty="0">
                <a:solidFill>
                  <a:schemeClr val="bg1"/>
                </a:solidFill>
              </a:rPr>
              <a:t>1</a:t>
            </a:r>
            <a:r>
              <a:rPr lang="en-US" sz="1100" dirty="0">
                <a:solidFill>
                  <a:schemeClr val="bg1"/>
                </a:solidFill>
              </a:rPr>
              <a:t> Nursing,</a:t>
            </a:r>
            <a:r>
              <a:rPr lang="en-US" sz="1100" baseline="30000" dirty="0">
                <a:solidFill>
                  <a:schemeClr val="bg1"/>
                </a:solidFill>
              </a:rPr>
              <a:t>2  </a:t>
            </a:r>
            <a:r>
              <a:rPr lang="en-US" sz="1100" dirty="0">
                <a:solidFill>
                  <a:schemeClr val="bg1"/>
                </a:solidFill>
              </a:rPr>
              <a:t>&amp; Public Health</a:t>
            </a:r>
            <a:r>
              <a:rPr lang="en-US" sz="1100" baseline="30000" dirty="0">
                <a:solidFill>
                  <a:schemeClr val="bg1"/>
                </a:solidFill>
              </a:rPr>
              <a:t>3</a:t>
            </a:r>
            <a:endParaRPr lang="en-US" sz="1100" dirty="0">
              <a:solidFill>
                <a:schemeClr val="bg1"/>
              </a:solidFill>
              <a:cs typeface="Arial" charset="0"/>
            </a:endParaRPr>
          </a:p>
        </p:txBody>
      </p:sp>
      <p:grpSp>
        <p:nvGrpSpPr>
          <p:cNvPr id="14344" name="Group 58"/>
          <p:cNvGrpSpPr>
            <a:grpSpLocks/>
          </p:cNvGrpSpPr>
          <p:nvPr/>
        </p:nvGrpSpPr>
        <p:grpSpPr bwMode="auto">
          <a:xfrm>
            <a:off x="0" y="6650341"/>
            <a:ext cx="9144000" cy="196453"/>
            <a:chOff x="0" y="31922113"/>
            <a:chExt cx="51206400" cy="941714"/>
          </a:xfrm>
        </p:grpSpPr>
        <p:sp>
          <p:nvSpPr>
            <p:cNvPr id="37" name="Rectangle 36"/>
            <p:cNvSpPr/>
            <p:nvPr/>
          </p:nvSpPr>
          <p:spPr>
            <a:xfrm>
              <a:off x="0" y="31922113"/>
              <a:ext cx="51206400" cy="941714"/>
            </a:xfrm>
            <a:prstGeom prst="rect">
              <a:avLst/>
            </a:prstGeom>
            <a:gradFill>
              <a:gsLst>
                <a:gs pos="0">
                  <a:schemeClr val="accent4"/>
                </a:gs>
                <a:gs pos="65000">
                  <a:schemeClr val="accent4">
                    <a:lumMod val="60000"/>
                    <a:lumOff val="40000"/>
                  </a:schemeClr>
                </a:gs>
                <a:gs pos="100000">
                  <a:schemeClr val="accent4"/>
                </a:gs>
              </a:gsLst>
              <a:lin ang="0" scaled="1"/>
            </a:gradFill>
            <a:ln w="952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n w="31750">
                  <a:solidFill>
                    <a:sysClr val="windowText" lastClr="000000"/>
                  </a:solidFill>
                </a:ln>
              </a:endParaRPr>
            </a:p>
          </p:txBody>
        </p:sp>
        <p:grpSp>
          <p:nvGrpSpPr>
            <p:cNvPr id="14384" name="Group 38"/>
            <p:cNvGrpSpPr>
              <a:grpSpLocks/>
            </p:cNvGrpSpPr>
            <p:nvPr/>
          </p:nvGrpSpPr>
          <p:grpSpPr bwMode="auto">
            <a:xfrm>
              <a:off x="22639557" y="32111478"/>
              <a:ext cx="5952514" cy="568974"/>
              <a:chOff x="2298700" y="5926138"/>
              <a:chExt cx="4351338" cy="415925"/>
            </a:xfrm>
          </p:grpSpPr>
          <p:sp>
            <p:nvSpPr>
              <p:cNvPr id="14385" name="Freeform 54"/>
              <p:cNvSpPr>
                <a:spLocks/>
              </p:cNvSpPr>
              <p:nvPr/>
            </p:nvSpPr>
            <p:spPr bwMode="auto">
              <a:xfrm>
                <a:off x="2593975" y="5926138"/>
                <a:ext cx="65088" cy="147637"/>
              </a:xfrm>
              <a:custGeom>
                <a:avLst/>
                <a:gdLst>
                  <a:gd name="T0" fmla="*/ 0 w 41"/>
                  <a:gd name="T1" fmla="*/ 0 h 93"/>
                  <a:gd name="T2" fmla="*/ 2147483647 w 41"/>
                  <a:gd name="T3" fmla="*/ 0 h 93"/>
                  <a:gd name="T4" fmla="*/ 2147483647 w 41"/>
                  <a:gd name="T5" fmla="*/ 2147483647 h 93"/>
                  <a:gd name="T6" fmla="*/ 2147483647 w 41"/>
                  <a:gd name="T7" fmla="*/ 2147483647 h 93"/>
                  <a:gd name="T8" fmla="*/ 2147483647 w 41"/>
                  <a:gd name="T9" fmla="*/ 2147483647 h 93"/>
                  <a:gd name="T10" fmla="*/ 2147483647 w 41"/>
                  <a:gd name="T11" fmla="*/ 2147483647 h 93"/>
                  <a:gd name="T12" fmla="*/ 2147483647 w 41"/>
                  <a:gd name="T13" fmla="*/ 2147483647 h 93"/>
                  <a:gd name="T14" fmla="*/ 2147483647 w 41"/>
                  <a:gd name="T15" fmla="*/ 2147483647 h 93"/>
                  <a:gd name="T16" fmla="*/ 2147483647 w 41"/>
                  <a:gd name="T17" fmla="*/ 2147483647 h 93"/>
                  <a:gd name="T18" fmla="*/ 2147483647 w 41"/>
                  <a:gd name="T19" fmla="*/ 2147483647 h 93"/>
                  <a:gd name="T20" fmla="*/ 0 w 41"/>
                  <a:gd name="T21" fmla="*/ 2147483647 h 93"/>
                  <a:gd name="T22" fmla="*/ 0 w 41"/>
                  <a:gd name="T23" fmla="*/ 2147483647 h 93"/>
                  <a:gd name="T24" fmla="*/ 2147483647 w 41"/>
                  <a:gd name="T25" fmla="*/ 2147483647 h 93"/>
                  <a:gd name="T26" fmla="*/ 2147483647 w 41"/>
                  <a:gd name="T27" fmla="*/ 2147483647 h 93"/>
                  <a:gd name="T28" fmla="*/ 2147483647 w 41"/>
                  <a:gd name="T29" fmla="*/ 2147483647 h 93"/>
                  <a:gd name="T30" fmla="*/ 2147483647 w 41"/>
                  <a:gd name="T31" fmla="*/ 2147483647 h 93"/>
                  <a:gd name="T32" fmla="*/ 2147483647 w 41"/>
                  <a:gd name="T33" fmla="*/ 2147483647 h 93"/>
                  <a:gd name="T34" fmla="*/ 2147483647 w 41"/>
                  <a:gd name="T35" fmla="*/ 2147483647 h 93"/>
                  <a:gd name="T36" fmla="*/ 0 w 41"/>
                  <a:gd name="T37" fmla="*/ 2147483647 h 93"/>
                  <a:gd name="T38" fmla="*/ 0 w 41"/>
                  <a:gd name="T39" fmla="*/ 0 h 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93"/>
                  <a:gd name="T62" fmla="*/ 41 w 41"/>
                  <a:gd name="T63" fmla="*/ 93 h 9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93">
                    <a:moveTo>
                      <a:pt x="0" y="0"/>
                    </a:moveTo>
                    <a:lnTo>
                      <a:pt x="41" y="0"/>
                    </a:lnTo>
                    <a:lnTo>
                      <a:pt x="41" y="45"/>
                    </a:lnTo>
                    <a:lnTo>
                      <a:pt x="40" y="54"/>
                    </a:lnTo>
                    <a:lnTo>
                      <a:pt x="38" y="63"/>
                    </a:lnTo>
                    <a:lnTo>
                      <a:pt x="35" y="68"/>
                    </a:lnTo>
                    <a:lnTo>
                      <a:pt x="26" y="81"/>
                    </a:lnTo>
                    <a:lnTo>
                      <a:pt x="21" y="84"/>
                    </a:lnTo>
                    <a:lnTo>
                      <a:pt x="16" y="88"/>
                    </a:lnTo>
                    <a:lnTo>
                      <a:pt x="13" y="90"/>
                    </a:lnTo>
                    <a:lnTo>
                      <a:pt x="0" y="93"/>
                    </a:lnTo>
                    <a:lnTo>
                      <a:pt x="0" y="74"/>
                    </a:lnTo>
                    <a:lnTo>
                      <a:pt x="5" y="71"/>
                    </a:lnTo>
                    <a:lnTo>
                      <a:pt x="8" y="69"/>
                    </a:lnTo>
                    <a:lnTo>
                      <a:pt x="13" y="66"/>
                    </a:lnTo>
                    <a:lnTo>
                      <a:pt x="15" y="63"/>
                    </a:lnTo>
                    <a:lnTo>
                      <a:pt x="17" y="54"/>
                    </a:lnTo>
                    <a:lnTo>
                      <a:pt x="18" y="45"/>
                    </a:lnTo>
                    <a:lnTo>
                      <a:pt x="0" y="45"/>
                    </a:lnTo>
                    <a:lnTo>
                      <a:pt x="0" y="0"/>
                    </a:lnTo>
                    <a:close/>
                  </a:path>
                </a:pathLst>
              </a:custGeom>
              <a:solidFill>
                <a:schemeClr val="bg1"/>
              </a:solidFill>
              <a:ln w="0">
                <a:solidFill>
                  <a:schemeClr val="bg1"/>
                </a:solidFill>
                <a:round/>
                <a:headEnd/>
                <a:tailEnd/>
              </a:ln>
            </p:spPr>
            <p:txBody>
              <a:bodyPr/>
              <a:lstStyle/>
              <a:p>
                <a:endParaRPr lang="en-US" dirty="0"/>
              </a:p>
            </p:txBody>
          </p:sp>
          <p:grpSp>
            <p:nvGrpSpPr>
              <p:cNvPr id="9" name="Group 85"/>
              <p:cNvGrpSpPr/>
              <p:nvPr/>
            </p:nvGrpSpPr>
            <p:grpSpPr>
              <a:xfrm>
                <a:off x="2298700" y="5926138"/>
                <a:ext cx="4351338" cy="415925"/>
                <a:chOff x="2298700" y="5926138"/>
                <a:chExt cx="4351338" cy="415925"/>
              </a:xfrm>
              <a:solidFill>
                <a:schemeClr val="bg1"/>
              </a:solidFill>
            </p:grpSpPr>
            <p:sp>
              <p:nvSpPr>
                <p:cNvPr id="42" name="Rectangle 52"/>
                <p:cNvSpPr>
                  <a:spLocks noChangeArrowheads="1"/>
                </p:cNvSpPr>
                <p:nvPr/>
              </p:nvSpPr>
              <p:spPr bwMode="auto">
                <a:xfrm>
                  <a:off x="2298700" y="5926138"/>
                  <a:ext cx="71438" cy="327025"/>
                </a:xfrm>
                <a:prstGeom prst="rect">
                  <a:avLst/>
                </a:prstGeom>
                <a:grpFill/>
                <a:ln w="0">
                  <a:solidFill>
                    <a:schemeClr val="bg1"/>
                  </a:solidFill>
                  <a:miter lim="800000"/>
                  <a:headEnd/>
                  <a:tailEnd/>
                </a:ln>
              </p:spPr>
              <p:txBody>
                <a:bodyPr/>
                <a:lstStyle/>
                <a:p>
                  <a:pPr>
                    <a:defRPr/>
                  </a:pPr>
                  <a:endParaRPr lang="en-US" dirty="0"/>
                </a:p>
              </p:txBody>
            </p:sp>
            <p:sp>
              <p:nvSpPr>
                <p:cNvPr id="43" name="Freeform 53"/>
                <p:cNvSpPr>
                  <a:spLocks/>
                </p:cNvSpPr>
                <p:nvPr/>
              </p:nvSpPr>
              <p:spPr bwMode="auto">
                <a:xfrm>
                  <a:off x="2403475" y="5945188"/>
                  <a:ext cx="152400" cy="311150"/>
                </a:xfrm>
                <a:custGeom>
                  <a:avLst/>
                  <a:gdLst>
                    <a:gd name="T0" fmla="*/ 25 w 96"/>
                    <a:gd name="T1" fmla="*/ 0 h 196"/>
                    <a:gd name="T2" fmla="*/ 66 w 96"/>
                    <a:gd name="T3" fmla="*/ 0 h 196"/>
                    <a:gd name="T4" fmla="*/ 66 w 96"/>
                    <a:gd name="T5" fmla="*/ 45 h 196"/>
                    <a:gd name="T6" fmla="*/ 96 w 96"/>
                    <a:gd name="T7" fmla="*/ 45 h 196"/>
                    <a:gd name="T8" fmla="*/ 96 w 96"/>
                    <a:gd name="T9" fmla="*/ 72 h 196"/>
                    <a:gd name="T10" fmla="*/ 66 w 96"/>
                    <a:gd name="T11" fmla="*/ 72 h 196"/>
                    <a:gd name="T12" fmla="*/ 66 w 96"/>
                    <a:gd name="T13" fmla="*/ 151 h 196"/>
                    <a:gd name="T14" fmla="*/ 67 w 96"/>
                    <a:gd name="T15" fmla="*/ 155 h 196"/>
                    <a:gd name="T16" fmla="*/ 68 w 96"/>
                    <a:gd name="T17" fmla="*/ 158 h 196"/>
                    <a:gd name="T18" fmla="*/ 69 w 96"/>
                    <a:gd name="T19" fmla="*/ 161 h 196"/>
                    <a:gd name="T20" fmla="*/ 71 w 96"/>
                    <a:gd name="T21" fmla="*/ 162 h 196"/>
                    <a:gd name="T22" fmla="*/ 75 w 96"/>
                    <a:gd name="T23" fmla="*/ 163 h 196"/>
                    <a:gd name="T24" fmla="*/ 79 w 96"/>
                    <a:gd name="T25" fmla="*/ 164 h 196"/>
                    <a:gd name="T26" fmla="*/ 90 w 96"/>
                    <a:gd name="T27" fmla="*/ 164 h 196"/>
                    <a:gd name="T28" fmla="*/ 93 w 96"/>
                    <a:gd name="T29" fmla="*/ 163 h 196"/>
                    <a:gd name="T30" fmla="*/ 96 w 96"/>
                    <a:gd name="T31" fmla="*/ 163 h 196"/>
                    <a:gd name="T32" fmla="*/ 96 w 96"/>
                    <a:gd name="T33" fmla="*/ 194 h 196"/>
                    <a:gd name="T34" fmla="*/ 93 w 96"/>
                    <a:gd name="T35" fmla="*/ 195 h 196"/>
                    <a:gd name="T36" fmla="*/ 80 w 96"/>
                    <a:gd name="T37" fmla="*/ 195 h 196"/>
                    <a:gd name="T38" fmla="*/ 77 w 96"/>
                    <a:gd name="T39" fmla="*/ 196 h 196"/>
                    <a:gd name="T40" fmla="*/ 72 w 96"/>
                    <a:gd name="T41" fmla="*/ 196 h 196"/>
                    <a:gd name="T42" fmla="*/ 54 w 96"/>
                    <a:gd name="T43" fmla="*/ 194 h 196"/>
                    <a:gd name="T44" fmla="*/ 43 w 96"/>
                    <a:gd name="T45" fmla="*/ 192 h 196"/>
                    <a:gd name="T46" fmla="*/ 39 w 96"/>
                    <a:gd name="T47" fmla="*/ 190 h 196"/>
                    <a:gd name="T48" fmla="*/ 35 w 96"/>
                    <a:gd name="T49" fmla="*/ 186 h 196"/>
                    <a:gd name="T50" fmla="*/ 32 w 96"/>
                    <a:gd name="T51" fmla="*/ 183 h 196"/>
                    <a:gd name="T52" fmla="*/ 29 w 96"/>
                    <a:gd name="T53" fmla="*/ 179 h 196"/>
                    <a:gd name="T54" fmla="*/ 26 w 96"/>
                    <a:gd name="T55" fmla="*/ 171 h 196"/>
                    <a:gd name="T56" fmla="*/ 25 w 96"/>
                    <a:gd name="T57" fmla="*/ 161 h 196"/>
                    <a:gd name="T58" fmla="*/ 25 w 96"/>
                    <a:gd name="T59" fmla="*/ 72 h 196"/>
                    <a:gd name="T60" fmla="*/ 0 w 96"/>
                    <a:gd name="T61" fmla="*/ 72 h 196"/>
                    <a:gd name="T62" fmla="*/ 0 w 96"/>
                    <a:gd name="T63" fmla="*/ 45 h 196"/>
                    <a:gd name="T64" fmla="*/ 25 w 96"/>
                    <a:gd name="T65" fmla="*/ 45 h 196"/>
                    <a:gd name="T66" fmla="*/ 25 w 96"/>
                    <a:gd name="T67" fmla="*/ 0 h 1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6"/>
                    <a:gd name="T103" fmla="*/ 0 h 196"/>
                    <a:gd name="T104" fmla="*/ 96 w 96"/>
                    <a:gd name="T105" fmla="*/ 196 h 19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6" h="196">
                      <a:moveTo>
                        <a:pt x="25" y="0"/>
                      </a:moveTo>
                      <a:lnTo>
                        <a:pt x="66" y="0"/>
                      </a:lnTo>
                      <a:lnTo>
                        <a:pt x="66" y="45"/>
                      </a:lnTo>
                      <a:lnTo>
                        <a:pt x="96" y="45"/>
                      </a:lnTo>
                      <a:lnTo>
                        <a:pt x="96" y="72"/>
                      </a:lnTo>
                      <a:lnTo>
                        <a:pt x="66" y="72"/>
                      </a:lnTo>
                      <a:lnTo>
                        <a:pt x="66" y="151"/>
                      </a:lnTo>
                      <a:lnTo>
                        <a:pt x="67" y="155"/>
                      </a:lnTo>
                      <a:lnTo>
                        <a:pt x="68" y="158"/>
                      </a:lnTo>
                      <a:lnTo>
                        <a:pt x="69" y="161"/>
                      </a:lnTo>
                      <a:lnTo>
                        <a:pt x="71" y="162"/>
                      </a:lnTo>
                      <a:lnTo>
                        <a:pt x="75" y="163"/>
                      </a:lnTo>
                      <a:lnTo>
                        <a:pt x="79" y="164"/>
                      </a:lnTo>
                      <a:lnTo>
                        <a:pt x="90" y="164"/>
                      </a:lnTo>
                      <a:lnTo>
                        <a:pt x="93" y="163"/>
                      </a:lnTo>
                      <a:lnTo>
                        <a:pt x="96" y="163"/>
                      </a:lnTo>
                      <a:lnTo>
                        <a:pt x="96" y="194"/>
                      </a:lnTo>
                      <a:lnTo>
                        <a:pt x="93" y="195"/>
                      </a:lnTo>
                      <a:lnTo>
                        <a:pt x="80" y="195"/>
                      </a:lnTo>
                      <a:lnTo>
                        <a:pt x="77" y="196"/>
                      </a:lnTo>
                      <a:lnTo>
                        <a:pt x="72" y="196"/>
                      </a:lnTo>
                      <a:lnTo>
                        <a:pt x="54" y="194"/>
                      </a:lnTo>
                      <a:lnTo>
                        <a:pt x="43" y="192"/>
                      </a:lnTo>
                      <a:lnTo>
                        <a:pt x="39" y="190"/>
                      </a:lnTo>
                      <a:lnTo>
                        <a:pt x="35" y="186"/>
                      </a:lnTo>
                      <a:lnTo>
                        <a:pt x="32" y="183"/>
                      </a:lnTo>
                      <a:lnTo>
                        <a:pt x="29" y="179"/>
                      </a:lnTo>
                      <a:lnTo>
                        <a:pt x="26" y="171"/>
                      </a:lnTo>
                      <a:lnTo>
                        <a:pt x="25" y="161"/>
                      </a:lnTo>
                      <a:lnTo>
                        <a:pt x="25" y="72"/>
                      </a:lnTo>
                      <a:lnTo>
                        <a:pt x="0" y="72"/>
                      </a:lnTo>
                      <a:lnTo>
                        <a:pt x="0" y="45"/>
                      </a:lnTo>
                      <a:lnTo>
                        <a:pt x="25" y="45"/>
                      </a:lnTo>
                      <a:lnTo>
                        <a:pt x="25" y="0"/>
                      </a:lnTo>
                      <a:close/>
                    </a:path>
                  </a:pathLst>
                </a:custGeom>
                <a:grpFill/>
                <a:ln w="0">
                  <a:solidFill>
                    <a:schemeClr val="bg1"/>
                  </a:solidFill>
                  <a:round/>
                  <a:headEnd/>
                  <a:tailEnd/>
                </a:ln>
              </p:spPr>
              <p:txBody>
                <a:bodyPr/>
                <a:lstStyle/>
                <a:p>
                  <a:pPr>
                    <a:defRPr/>
                  </a:pPr>
                  <a:endParaRPr lang="en-US" dirty="0"/>
                </a:p>
              </p:txBody>
            </p:sp>
            <p:sp>
              <p:nvSpPr>
                <p:cNvPr id="44" name="Freeform 55"/>
                <p:cNvSpPr>
                  <a:spLocks/>
                </p:cNvSpPr>
                <p:nvPr/>
              </p:nvSpPr>
              <p:spPr bwMode="auto">
                <a:xfrm>
                  <a:off x="2668588" y="6010275"/>
                  <a:ext cx="219075" cy="249238"/>
                </a:xfrm>
                <a:custGeom>
                  <a:avLst/>
                  <a:gdLst>
                    <a:gd name="T0" fmla="*/ 92 w 138"/>
                    <a:gd name="T1" fmla="*/ 2 h 157"/>
                    <a:gd name="T2" fmla="*/ 112 w 138"/>
                    <a:gd name="T3" fmla="*/ 11 h 157"/>
                    <a:gd name="T4" fmla="*/ 124 w 138"/>
                    <a:gd name="T5" fmla="*/ 21 h 157"/>
                    <a:gd name="T6" fmla="*/ 132 w 138"/>
                    <a:gd name="T7" fmla="*/ 36 h 157"/>
                    <a:gd name="T8" fmla="*/ 95 w 138"/>
                    <a:gd name="T9" fmla="*/ 47 h 157"/>
                    <a:gd name="T10" fmla="*/ 93 w 138"/>
                    <a:gd name="T11" fmla="*/ 38 h 157"/>
                    <a:gd name="T12" fmla="*/ 86 w 138"/>
                    <a:gd name="T13" fmla="*/ 32 h 157"/>
                    <a:gd name="T14" fmla="*/ 67 w 138"/>
                    <a:gd name="T15" fmla="*/ 28 h 157"/>
                    <a:gd name="T16" fmla="*/ 53 w 138"/>
                    <a:gd name="T17" fmla="*/ 30 h 157"/>
                    <a:gd name="T18" fmla="*/ 44 w 138"/>
                    <a:gd name="T19" fmla="*/ 39 h 157"/>
                    <a:gd name="T20" fmla="*/ 45 w 138"/>
                    <a:gd name="T21" fmla="*/ 46 h 157"/>
                    <a:gd name="T22" fmla="*/ 49 w 138"/>
                    <a:gd name="T23" fmla="*/ 51 h 157"/>
                    <a:gd name="T24" fmla="*/ 59 w 138"/>
                    <a:gd name="T25" fmla="*/ 56 h 157"/>
                    <a:gd name="T26" fmla="*/ 74 w 138"/>
                    <a:gd name="T27" fmla="*/ 60 h 157"/>
                    <a:gd name="T28" fmla="*/ 99 w 138"/>
                    <a:gd name="T29" fmla="*/ 66 h 157"/>
                    <a:gd name="T30" fmla="*/ 112 w 138"/>
                    <a:gd name="T31" fmla="*/ 70 h 157"/>
                    <a:gd name="T32" fmla="*/ 120 w 138"/>
                    <a:gd name="T33" fmla="*/ 74 h 157"/>
                    <a:gd name="T34" fmla="*/ 127 w 138"/>
                    <a:gd name="T35" fmla="*/ 79 h 157"/>
                    <a:gd name="T36" fmla="*/ 137 w 138"/>
                    <a:gd name="T37" fmla="*/ 96 h 157"/>
                    <a:gd name="T38" fmla="*/ 137 w 138"/>
                    <a:gd name="T39" fmla="*/ 120 h 157"/>
                    <a:gd name="T40" fmla="*/ 128 w 138"/>
                    <a:gd name="T41" fmla="*/ 137 h 157"/>
                    <a:gd name="T42" fmla="*/ 116 w 138"/>
                    <a:gd name="T43" fmla="*/ 147 h 157"/>
                    <a:gd name="T44" fmla="*/ 95 w 138"/>
                    <a:gd name="T45" fmla="*/ 154 h 157"/>
                    <a:gd name="T46" fmla="*/ 70 w 138"/>
                    <a:gd name="T47" fmla="*/ 157 h 157"/>
                    <a:gd name="T48" fmla="*/ 34 w 138"/>
                    <a:gd name="T49" fmla="*/ 151 h 157"/>
                    <a:gd name="T50" fmla="*/ 14 w 138"/>
                    <a:gd name="T51" fmla="*/ 139 h 157"/>
                    <a:gd name="T52" fmla="*/ 7 w 138"/>
                    <a:gd name="T53" fmla="*/ 129 h 157"/>
                    <a:gd name="T54" fmla="*/ 0 w 138"/>
                    <a:gd name="T55" fmla="*/ 105 h 157"/>
                    <a:gd name="T56" fmla="*/ 39 w 138"/>
                    <a:gd name="T57" fmla="*/ 109 h 157"/>
                    <a:gd name="T58" fmla="*/ 42 w 138"/>
                    <a:gd name="T59" fmla="*/ 116 h 157"/>
                    <a:gd name="T60" fmla="*/ 49 w 138"/>
                    <a:gd name="T61" fmla="*/ 124 h 157"/>
                    <a:gd name="T62" fmla="*/ 58 w 138"/>
                    <a:gd name="T63" fmla="*/ 128 h 157"/>
                    <a:gd name="T64" fmla="*/ 74 w 138"/>
                    <a:gd name="T65" fmla="*/ 130 h 157"/>
                    <a:gd name="T66" fmla="*/ 84 w 138"/>
                    <a:gd name="T67" fmla="*/ 128 h 157"/>
                    <a:gd name="T68" fmla="*/ 95 w 138"/>
                    <a:gd name="T69" fmla="*/ 120 h 157"/>
                    <a:gd name="T70" fmla="*/ 97 w 138"/>
                    <a:gd name="T71" fmla="*/ 108 h 157"/>
                    <a:gd name="T72" fmla="*/ 90 w 138"/>
                    <a:gd name="T73" fmla="*/ 99 h 157"/>
                    <a:gd name="T74" fmla="*/ 70 w 138"/>
                    <a:gd name="T75" fmla="*/ 93 h 157"/>
                    <a:gd name="T76" fmla="*/ 42 w 138"/>
                    <a:gd name="T77" fmla="*/ 86 h 157"/>
                    <a:gd name="T78" fmla="*/ 23 w 138"/>
                    <a:gd name="T79" fmla="*/ 79 h 157"/>
                    <a:gd name="T80" fmla="*/ 11 w 138"/>
                    <a:gd name="T81" fmla="*/ 69 h 157"/>
                    <a:gd name="T82" fmla="*/ 6 w 138"/>
                    <a:gd name="T83" fmla="*/ 61 h 157"/>
                    <a:gd name="T84" fmla="*/ 3 w 138"/>
                    <a:gd name="T85" fmla="*/ 49 h 157"/>
                    <a:gd name="T86" fmla="*/ 9 w 138"/>
                    <a:gd name="T87" fmla="*/ 25 h 157"/>
                    <a:gd name="T88" fmla="*/ 18 w 138"/>
                    <a:gd name="T89" fmla="*/ 14 h 157"/>
                    <a:gd name="T90" fmla="*/ 44 w 138"/>
                    <a:gd name="T91" fmla="*/ 2 h 1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157"/>
                    <a:gd name="T140" fmla="*/ 138 w 138"/>
                    <a:gd name="T141" fmla="*/ 157 h 1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157">
                      <a:moveTo>
                        <a:pt x="68" y="0"/>
                      </a:moveTo>
                      <a:lnTo>
                        <a:pt x="92" y="2"/>
                      </a:lnTo>
                      <a:lnTo>
                        <a:pt x="102" y="6"/>
                      </a:lnTo>
                      <a:lnTo>
                        <a:pt x="112" y="11"/>
                      </a:lnTo>
                      <a:lnTo>
                        <a:pt x="121" y="17"/>
                      </a:lnTo>
                      <a:lnTo>
                        <a:pt x="124" y="21"/>
                      </a:lnTo>
                      <a:lnTo>
                        <a:pt x="127" y="25"/>
                      </a:lnTo>
                      <a:lnTo>
                        <a:pt x="132" y="36"/>
                      </a:lnTo>
                      <a:lnTo>
                        <a:pt x="134" y="47"/>
                      </a:lnTo>
                      <a:lnTo>
                        <a:pt x="95" y="47"/>
                      </a:lnTo>
                      <a:lnTo>
                        <a:pt x="94" y="42"/>
                      </a:lnTo>
                      <a:lnTo>
                        <a:pt x="93" y="38"/>
                      </a:lnTo>
                      <a:lnTo>
                        <a:pt x="90" y="35"/>
                      </a:lnTo>
                      <a:lnTo>
                        <a:pt x="86" y="32"/>
                      </a:lnTo>
                      <a:lnTo>
                        <a:pt x="78" y="29"/>
                      </a:lnTo>
                      <a:lnTo>
                        <a:pt x="67" y="28"/>
                      </a:lnTo>
                      <a:lnTo>
                        <a:pt x="59" y="28"/>
                      </a:lnTo>
                      <a:lnTo>
                        <a:pt x="53" y="30"/>
                      </a:lnTo>
                      <a:lnTo>
                        <a:pt x="46" y="35"/>
                      </a:lnTo>
                      <a:lnTo>
                        <a:pt x="44" y="39"/>
                      </a:lnTo>
                      <a:lnTo>
                        <a:pt x="44" y="44"/>
                      </a:lnTo>
                      <a:lnTo>
                        <a:pt x="45" y="46"/>
                      </a:lnTo>
                      <a:lnTo>
                        <a:pt x="48" y="49"/>
                      </a:lnTo>
                      <a:lnTo>
                        <a:pt x="49" y="51"/>
                      </a:lnTo>
                      <a:lnTo>
                        <a:pt x="55" y="55"/>
                      </a:lnTo>
                      <a:lnTo>
                        <a:pt x="59" y="56"/>
                      </a:lnTo>
                      <a:lnTo>
                        <a:pt x="66" y="58"/>
                      </a:lnTo>
                      <a:lnTo>
                        <a:pt x="74" y="60"/>
                      </a:lnTo>
                      <a:lnTo>
                        <a:pt x="91" y="64"/>
                      </a:lnTo>
                      <a:lnTo>
                        <a:pt x="99" y="66"/>
                      </a:lnTo>
                      <a:lnTo>
                        <a:pt x="108" y="69"/>
                      </a:lnTo>
                      <a:lnTo>
                        <a:pt x="112" y="70"/>
                      </a:lnTo>
                      <a:lnTo>
                        <a:pt x="116" y="72"/>
                      </a:lnTo>
                      <a:lnTo>
                        <a:pt x="120" y="74"/>
                      </a:lnTo>
                      <a:lnTo>
                        <a:pt x="124" y="77"/>
                      </a:lnTo>
                      <a:lnTo>
                        <a:pt x="127" y="79"/>
                      </a:lnTo>
                      <a:lnTo>
                        <a:pt x="134" y="88"/>
                      </a:lnTo>
                      <a:lnTo>
                        <a:pt x="137" y="96"/>
                      </a:lnTo>
                      <a:lnTo>
                        <a:pt x="138" y="106"/>
                      </a:lnTo>
                      <a:lnTo>
                        <a:pt x="137" y="120"/>
                      </a:lnTo>
                      <a:lnTo>
                        <a:pt x="133" y="130"/>
                      </a:lnTo>
                      <a:lnTo>
                        <a:pt x="128" y="137"/>
                      </a:lnTo>
                      <a:lnTo>
                        <a:pt x="123" y="142"/>
                      </a:lnTo>
                      <a:lnTo>
                        <a:pt x="116" y="147"/>
                      </a:lnTo>
                      <a:lnTo>
                        <a:pt x="107" y="151"/>
                      </a:lnTo>
                      <a:lnTo>
                        <a:pt x="95" y="154"/>
                      </a:lnTo>
                      <a:lnTo>
                        <a:pt x="83" y="156"/>
                      </a:lnTo>
                      <a:lnTo>
                        <a:pt x="70" y="157"/>
                      </a:lnTo>
                      <a:lnTo>
                        <a:pt x="44" y="154"/>
                      </a:lnTo>
                      <a:lnTo>
                        <a:pt x="34" y="151"/>
                      </a:lnTo>
                      <a:lnTo>
                        <a:pt x="23" y="145"/>
                      </a:lnTo>
                      <a:lnTo>
                        <a:pt x="14" y="139"/>
                      </a:lnTo>
                      <a:lnTo>
                        <a:pt x="10" y="135"/>
                      </a:lnTo>
                      <a:lnTo>
                        <a:pt x="7" y="129"/>
                      </a:lnTo>
                      <a:lnTo>
                        <a:pt x="1" y="119"/>
                      </a:lnTo>
                      <a:lnTo>
                        <a:pt x="0" y="105"/>
                      </a:lnTo>
                      <a:lnTo>
                        <a:pt x="39" y="105"/>
                      </a:lnTo>
                      <a:lnTo>
                        <a:pt x="39" y="109"/>
                      </a:lnTo>
                      <a:lnTo>
                        <a:pt x="40" y="113"/>
                      </a:lnTo>
                      <a:lnTo>
                        <a:pt x="42" y="116"/>
                      </a:lnTo>
                      <a:lnTo>
                        <a:pt x="43" y="119"/>
                      </a:lnTo>
                      <a:lnTo>
                        <a:pt x="49" y="124"/>
                      </a:lnTo>
                      <a:lnTo>
                        <a:pt x="53" y="126"/>
                      </a:lnTo>
                      <a:lnTo>
                        <a:pt x="58" y="128"/>
                      </a:lnTo>
                      <a:lnTo>
                        <a:pt x="67" y="130"/>
                      </a:lnTo>
                      <a:lnTo>
                        <a:pt x="74" y="130"/>
                      </a:lnTo>
                      <a:lnTo>
                        <a:pt x="80" y="129"/>
                      </a:lnTo>
                      <a:lnTo>
                        <a:pt x="84" y="128"/>
                      </a:lnTo>
                      <a:lnTo>
                        <a:pt x="88" y="126"/>
                      </a:lnTo>
                      <a:lnTo>
                        <a:pt x="95" y="120"/>
                      </a:lnTo>
                      <a:lnTo>
                        <a:pt x="97" y="111"/>
                      </a:lnTo>
                      <a:lnTo>
                        <a:pt x="97" y="108"/>
                      </a:lnTo>
                      <a:lnTo>
                        <a:pt x="93" y="101"/>
                      </a:lnTo>
                      <a:lnTo>
                        <a:pt x="90" y="99"/>
                      </a:lnTo>
                      <a:lnTo>
                        <a:pt x="85" y="97"/>
                      </a:lnTo>
                      <a:lnTo>
                        <a:pt x="70" y="93"/>
                      </a:lnTo>
                      <a:lnTo>
                        <a:pt x="51" y="88"/>
                      </a:lnTo>
                      <a:lnTo>
                        <a:pt x="42" y="86"/>
                      </a:lnTo>
                      <a:lnTo>
                        <a:pt x="34" y="83"/>
                      </a:lnTo>
                      <a:lnTo>
                        <a:pt x="23" y="79"/>
                      </a:lnTo>
                      <a:lnTo>
                        <a:pt x="14" y="72"/>
                      </a:lnTo>
                      <a:lnTo>
                        <a:pt x="11" y="69"/>
                      </a:lnTo>
                      <a:lnTo>
                        <a:pt x="8" y="65"/>
                      </a:lnTo>
                      <a:lnTo>
                        <a:pt x="6" y="61"/>
                      </a:lnTo>
                      <a:lnTo>
                        <a:pt x="3" y="53"/>
                      </a:lnTo>
                      <a:lnTo>
                        <a:pt x="3" y="49"/>
                      </a:lnTo>
                      <a:lnTo>
                        <a:pt x="4" y="36"/>
                      </a:lnTo>
                      <a:lnTo>
                        <a:pt x="9" y="25"/>
                      </a:lnTo>
                      <a:lnTo>
                        <a:pt x="13" y="20"/>
                      </a:lnTo>
                      <a:lnTo>
                        <a:pt x="18" y="14"/>
                      </a:lnTo>
                      <a:lnTo>
                        <a:pt x="24" y="10"/>
                      </a:lnTo>
                      <a:lnTo>
                        <a:pt x="44" y="2"/>
                      </a:lnTo>
                      <a:lnTo>
                        <a:pt x="68" y="0"/>
                      </a:lnTo>
                      <a:close/>
                    </a:path>
                  </a:pathLst>
                </a:custGeom>
                <a:grpFill/>
                <a:ln w="0">
                  <a:solidFill>
                    <a:schemeClr val="bg1"/>
                  </a:solidFill>
                  <a:round/>
                  <a:headEnd/>
                  <a:tailEnd/>
                </a:ln>
              </p:spPr>
              <p:txBody>
                <a:bodyPr/>
                <a:lstStyle/>
                <a:p>
                  <a:pPr>
                    <a:defRPr/>
                  </a:pPr>
                  <a:endParaRPr lang="en-US" dirty="0"/>
                </a:p>
              </p:txBody>
            </p:sp>
            <p:sp>
              <p:nvSpPr>
                <p:cNvPr id="45" name="Freeform 56"/>
                <p:cNvSpPr>
                  <a:spLocks/>
                </p:cNvSpPr>
                <p:nvPr/>
              </p:nvSpPr>
              <p:spPr bwMode="auto">
                <a:xfrm>
                  <a:off x="3060700" y="5926138"/>
                  <a:ext cx="274638" cy="327025"/>
                </a:xfrm>
                <a:custGeom>
                  <a:avLst/>
                  <a:gdLst>
                    <a:gd name="T0" fmla="*/ 0 w 173"/>
                    <a:gd name="T1" fmla="*/ 0 h 206"/>
                    <a:gd name="T2" fmla="*/ 45 w 173"/>
                    <a:gd name="T3" fmla="*/ 0 h 206"/>
                    <a:gd name="T4" fmla="*/ 45 w 173"/>
                    <a:gd name="T5" fmla="*/ 79 h 206"/>
                    <a:gd name="T6" fmla="*/ 128 w 173"/>
                    <a:gd name="T7" fmla="*/ 79 h 206"/>
                    <a:gd name="T8" fmla="*/ 128 w 173"/>
                    <a:gd name="T9" fmla="*/ 0 h 206"/>
                    <a:gd name="T10" fmla="*/ 173 w 173"/>
                    <a:gd name="T11" fmla="*/ 0 h 206"/>
                    <a:gd name="T12" fmla="*/ 173 w 173"/>
                    <a:gd name="T13" fmla="*/ 206 h 206"/>
                    <a:gd name="T14" fmla="*/ 128 w 173"/>
                    <a:gd name="T15" fmla="*/ 206 h 206"/>
                    <a:gd name="T16" fmla="*/ 128 w 173"/>
                    <a:gd name="T17" fmla="*/ 118 h 206"/>
                    <a:gd name="T18" fmla="*/ 45 w 173"/>
                    <a:gd name="T19" fmla="*/ 118 h 206"/>
                    <a:gd name="T20" fmla="*/ 45 w 173"/>
                    <a:gd name="T21" fmla="*/ 206 h 206"/>
                    <a:gd name="T22" fmla="*/ 0 w 173"/>
                    <a:gd name="T23" fmla="*/ 206 h 206"/>
                    <a:gd name="T24" fmla="*/ 0 w 173"/>
                    <a:gd name="T25" fmla="*/ 0 h 2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206"/>
                    <a:gd name="T41" fmla="*/ 173 w 173"/>
                    <a:gd name="T42" fmla="*/ 206 h 2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206">
                      <a:moveTo>
                        <a:pt x="0" y="0"/>
                      </a:moveTo>
                      <a:lnTo>
                        <a:pt x="45" y="0"/>
                      </a:lnTo>
                      <a:lnTo>
                        <a:pt x="45" y="79"/>
                      </a:lnTo>
                      <a:lnTo>
                        <a:pt x="128" y="79"/>
                      </a:lnTo>
                      <a:lnTo>
                        <a:pt x="128" y="0"/>
                      </a:lnTo>
                      <a:lnTo>
                        <a:pt x="173" y="0"/>
                      </a:lnTo>
                      <a:lnTo>
                        <a:pt x="173" y="206"/>
                      </a:lnTo>
                      <a:lnTo>
                        <a:pt x="128" y="206"/>
                      </a:lnTo>
                      <a:lnTo>
                        <a:pt x="128" y="118"/>
                      </a:lnTo>
                      <a:lnTo>
                        <a:pt x="45" y="118"/>
                      </a:lnTo>
                      <a:lnTo>
                        <a:pt x="45" y="206"/>
                      </a:lnTo>
                      <a:lnTo>
                        <a:pt x="0" y="206"/>
                      </a:lnTo>
                      <a:lnTo>
                        <a:pt x="0" y="0"/>
                      </a:lnTo>
                      <a:close/>
                    </a:path>
                  </a:pathLst>
                </a:custGeom>
                <a:grpFill/>
                <a:ln w="0">
                  <a:solidFill>
                    <a:schemeClr val="bg1"/>
                  </a:solidFill>
                  <a:round/>
                  <a:headEnd/>
                  <a:tailEnd/>
                </a:ln>
              </p:spPr>
              <p:txBody>
                <a:bodyPr/>
                <a:lstStyle/>
                <a:p>
                  <a:pPr>
                    <a:defRPr/>
                  </a:pPr>
                  <a:endParaRPr lang="en-US" dirty="0"/>
                </a:p>
              </p:txBody>
            </p:sp>
            <p:sp>
              <p:nvSpPr>
                <p:cNvPr id="46" name="Freeform 57"/>
                <p:cNvSpPr>
                  <a:spLocks noEditPoints="1"/>
                </p:cNvSpPr>
                <p:nvPr/>
              </p:nvSpPr>
              <p:spPr bwMode="auto">
                <a:xfrm>
                  <a:off x="3381375" y="6010275"/>
                  <a:ext cx="230188" cy="249238"/>
                </a:xfrm>
                <a:custGeom>
                  <a:avLst/>
                  <a:gdLst>
                    <a:gd name="T0" fmla="*/ 97 w 145"/>
                    <a:gd name="T1" fmla="*/ 83 h 157"/>
                    <a:gd name="T2" fmla="*/ 90 w 145"/>
                    <a:gd name="T3" fmla="*/ 85 h 157"/>
                    <a:gd name="T4" fmla="*/ 84 w 145"/>
                    <a:gd name="T5" fmla="*/ 86 h 157"/>
                    <a:gd name="T6" fmla="*/ 79 w 145"/>
                    <a:gd name="T7" fmla="*/ 87 h 157"/>
                    <a:gd name="T8" fmla="*/ 70 w 145"/>
                    <a:gd name="T9" fmla="*/ 88 h 157"/>
                    <a:gd name="T10" fmla="*/ 60 w 145"/>
                    <a:gd name="T11" fmla="*/ 91 h 157"/>
                    <a:gd name="T12" fmla="*/ 52 w 145"/>
                    <a:gd name="T13" fmla="*/ 94 h 157"/>
                    <a:gd name="T14" fmla="*/ 45 w 145"/>
                    <a:gd name="T15" fmla="*/ 98 h 157"/>
                    <a:gd name="T16" fmla="*/ 42 w 145"/>
                    <a:gd name="T17" fmla="*/ 103 h 157"/>
                    <a:gd name="T18" fmla="*/ 41 w 145"/>
                    <a:gd name="T19" fmla="*/ 111 h 157"/>
                    <a:gd name="T20" fmla="*/ 43 w 145"/>
                    <a:gd name="T21" fmla="*/ 121 h 157"/>
                    <a:gd name="T22" fmla="*/ 48 w 145"/>
                    <a:gd name="T23" fmla="*/ 126 h 157"/>
                    <a:gd name="T24" fmla="*/ 57 w 145"/>
                    <a:gd name="T25" fmla="*/ 129 h 157"/>
                    <a:gd name="T26" fmla="*/ 61 w 145"/>
                    <a:gd name="T27" fmla="*/ 130 h 157"/>
                    <a:gd name="T28" fmla="*/ 78 w 145"/>
                    <a:gd name="T29" fmla="*/ 129 h 157"/>
                    <a:gd name="T30" fmla="*/ 90 w 145"/>
                    <a:gd name="T31" fmla="*/ 122 h 157"/>
                    <a:gd name="T32" fmla="*/ 97 w 145"/>
                    <a:gd name="T33" fmla="*/ 112 h 157"/>
                    <a:gd name="T34" fmla="*/ 99 w 145"/>
                    <a:gd name="T35" fmla="*/ 105 h 157"/>
                    <a:gd name="T36" fmla="*/ 74 w 145"/>
                    <a:gd name="T37" fmla="*/ 0 h 157"/>
                    <a:gd name="T38" fmla="*/ 109 w 145"/>
                    <a:gd name="T39" fmla="*/ 4 h 157"/>
                    <a:gd name="T40" fmla="*/ 127 w 145"/>
                    <a:gd name="T41" fmla="*/ 13 h 157"/>
                    <a:gd name="T42" fmla="*/ 135 w 145"/>
                    <a:gd name="T43" fmla="*/ 21 h 157"/>
                    <a:gd name="T44" fmla="*/ 140 w 145"/>
                    <a:gd name="T45" fmla="*/ 43 h 157"/>
                    <a:gd name="T46" fmla="*/ 141 w 145"/>
                    <a:gd name="T47" fmla="*/ 139 h 157"/>
                    <a:gd name="T48" fmla="*/ 145 w 145"/>
                    <a:gd name="T49" fmla="*/ 153 h 157"/>
                    <a:gd name="T50" fmla="*/ 102 w 145"/>
                    <a:gd name="T51" fmla="*/ 150 h 157"/>
                    <a:gd name="T52" fmla="*/ 101 w 145"/>
                    <a:gd name="T53" fmla="*/ 143 h 157"/>
                    <a:gd name="T54" fmla="*/ 90 w 145"/>
                    <a:gd name="T55" fmla="*/ 148 h 157"/>
                    <a:gd name="T56" fmla="*/ 65 w 145"/>
                    <a:gd name="T57" fmla="*/ 156 h 157"/>
                    <a:gd name="T58" fmla="*/ 31 w 145"/>
                    <a:gd name="T59" fmla="*/ 154 h 157"/>
                    <a:gd name="T60" fmla="*/ 18 w 145"/>
                    <a:gd name="T61" fmla="*/ 149 h 157"/>
                    <a:gd name="T62" fmla="*/ 9 w 145"/>
                    <a:gd name="T63" fmla="*/ 140 h 157"/>
                    <a:gd name="T64" fmla="*/ 4 w 145"/>
                    <a:gd name="T65" fmla="*/ 133 h 157"/>
                    <a:gd name="T66" fmla="*/ 0 w 145"/>
                    <a:gd name="T67" fmla="*/ 113 h 157"/>
                    <a:gd name="T68" fmla="*/ 4 w 145"/>
                    <a:gd name="T69" fmla="*/ 92 h 157"/>
                    <a:gd name="T70" fmla="*/ 12 w 145"/>
                    <a:gd name="T71" fmla="*/ 82 h 157"/>
                    <a:gd name="T72" fmla="*/ 26 w 145"/>
                    <a:gd name="T73" fmla="*/ 73 h 157"/>
                    <a:gd name="T74" fmla="*/ 41 w 145"/>
                    <a:gd name="T75" fmla="*/ 69 h 157"/>
                    <a:gd name="T76" fmla="*/ 69 w 145"/>
                    <a:gd name="T77" fmla="*/ 65 h 157"/>
                    <a:gd name="T78" fmla="*/ 85 w 145"/>
                    <a:gd name="T79" fmla="*/ 63 h 157"/>
                    <a:gd name="T80" fmla="*/ 96 w 145"/>
                    <a:gd name="T81" fmla="*/ 57 h 157"/>
                    <a:gd name="T82" fmla="*/ 99 w 145"/>
                    <a:gd name="T83" fmla="*/ 52 h 157"/>
                    <a:gd name="T84" fmla="*/ 97 w 145"/>
                    <a:gd name="T85" fmla="*/ 38 h 157"/>
                    <a:gd name="T86" fmla="*/ 94 w 145"/>
                    <a:gd name="T87" fmla="*/ 32 h 157"/>
                    <a:gd name="T88" fmla="*/ 87 w 145"/>
                    <a:gd name="T89" fmla="*/ 30 h 157"/>
                    <a:gd name="T90" fmla="*/ 73 w 145"/>
                    <a:gd name="T91" fmla="*/ 28 h 157"/>
                    <a:gd name="T92" fmla="*/ 54 w 145"/>
                    <a:gd name="T93" fmla="*/ 32 h 157"/>
                    <a:gd name="T94" fmla="*/ 45 w 145"/>
                    <a:gd name="T95" fmla="*/ 51 h 157"/>
                    <a:gd name="T96" fmla="*/ 6 w 145"/>
                    <a:gd name="T97" fmla="*/ 37 h 157"/>
                    <a:gd name="T98" fmla="*/ 15 w 145"/>
                    <a:gd name="T99" fmla="*/ 22 h 157"/>
                    <a:gd name="T100" fmla="*/ 28 w 145"/>
                    <a:gd name="T101" fmla="*/ 11 h 157"/>
                    <a:gd name="T102" fmla="*/ 51 w 145"/>
                    <a:gd name="T103" fmla="*/ 3 h 157"/>
                    <a:gd name="T104" fmla="*/ 74 w 145"/>
                    <a:gd name="T105" fmla="*/ 0 h 15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5"/>
                    <a:gd name="T160" fmla="*/ 0 h 157"/>
                    <a:gd name="T161" fmla="*/ 145 w 145"/>
                    <a:gd name="T162" fmla="*/ 157 h 15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5" h="157">
                      <a:moveTo>
                        <a:pt x="99" y="81"/>
                      </a:moveTo>
                      <a:lnTo>
                        <a:pt x="97" y="83"/>
                      </a:lnTo>
                      <a:lnTo>
                        <a:pt x="93" y="84"/>
                      </a:lnTo>
                      <a:lnTo>
                        <a:pt x="90" y="85"/>
                      </a:lnTo>
                      <a:lnTo>
                        <a:pt x="87" y="85"/>
                      </a:lnTo>
                      <a:lnTo>
                        <a:pt x="84" y="86"/>
                      </a:lnTo>
                      <a:lnTo>
                        <a:pt x="82" y="86"/>
                      </a:lnTo>
                      <a:lnTo>
                        <a:pt x="79" y="87"/>
                      </a:lnTo>
                      <a:lnTo>
                        <a:pt x="75" y="87"/>
                      </a:lnTo>
                      <a:lnTo>
                        <a:pt x="70" y="88"/>
                      </a:lnTo>
                      <a:lnTo>
                        <a:pt x="66" y="89"/>
                      </a:lnTo>
                      <a:lnTo>
                        <a:pt x="60" y="91"/>
                      </a:lnTo>
                      <a:lnTo>
                        <a:pt x="56" y="92"/>
                      </a:lnTo>
                      <a:lnTo>
                        <a:pt x="52" y="94"/>
                      </a:lnTo>
                      <a:lnTo>
                        <a:pt x="48" y="95"/>
                      </a:lnTo>
                      <a:lnTo>
                        <a:pt x="45" y="98"/>
                      </a:lnTo>
                      <a:lnTo>
                        <a:pt x="43" y="101"/>
                      </a:lnTo>
                      <a:lnTo>
                        <a:pt x="42" y="103"/>
                      </a:lnTo>
                      <a:lnTo>
                        <a:pt x="41" y="107"/>
                      </a:lnTo>
                      <a:lnTo>
                        <a:pt x="41" y="111"/>
                      </a:lnTo>
                      <a:lnTo>
                        <a:pt x="42" y="116"/>
                      </a:lnTo>
                      <a:lnTo>
                        <a:pt x="43" y="121"/>
                      </a:lnTo>
                      <a:lnTo>
                        <a:pt x="45" y="124"/>
                      </a:lnTo>
                      <a:lnTo>
                        <a:pt x="48" y="126"/>
                      </a:lnTo>
                      <a:lnTo>
                        <a:pt x="53" y="128"/>
                      </a:lnTo>
                      <a:lnTo>
                        <a:pt x="57" y="129"/>
                      </a:lnTo>
                      <a:lnTo>
                        <a:pt x="59" y="129"/>
                      </a:lnTo>
                      <a:lnTo>
                        <a:pt x="61" y="130"/>
                      </a:lnTo>
                      <a:lnTo>
                        <a:pt x="67" y="130"/>
                      </a:lnTo>
                      <a:lnTo>
                        <a:pt x="78" y="129"/>
                      </a:lnTo>
                      <a:lnTo>
                        <a:pt x="85" y="126"/>
                      </a:lnTo>
                      <a:lnTo>
                        <a:pt x="90" y="122"/>
                      </a:lnTo>
                      <a:lnTo>
                        <a:pt x="95" y="116"/>
                      </a:lnTo>
                      <a:lnTo>
                        <a:pt x="97" y="112"/>
                      </a:lnTo>
                      <a:lnTo>
                        <a:pt x="98" y="109"/>
                      </a:lnTo>
                      <a:lnTo>
                        <a:pt x="99" y="105"/>
                      </a:lnTo>
                      <a:lnTo>
                        <a:pt x="99" y="81"/>
                      </a:lnTo>
                      <a:close/>
                      <a:moveTo>
                        <a:pt x="74" y="0"/>
                      </a:moveTo>
                      <a:lnTo>
                        <a:pt x="98" y="2"/>
                      </a:lnTo>
                      <a:lnTo>
                        <a:pt x="109" y="4"/>
                      </a:lnTo>
                      <a:lnTo>
                        <a:pt x="118" y="9"/>
                      </a:lnTo>
                      <a:lnTo>
                        <a:pt x="127" y="13"/>
                      </a:lnTo>
                      <a:lnTo>
                        <a:pt x="131" y="16"/>
                      </a:lnTo>
                      <a:lnTo>
                        <a:pt x="135" y="21"/>
                      </a:lnTo>
                      <a:lnTo>
                        <a:pt x="139" y="30"/>
                      </a:lnTo>
                      <a:lnTo>
                        <a:pt x="140" y="43"/>
                      </a:lnTo>
                      <a:lnTo>
                        <a:pt x="140" y="130"/>
                      </a:lnTo>
                      <a:lnTo>
                        <a:pt x="141" y="139"/>
                      </a:lnTo>
                      <a:lnTo>
                        <a:pt x="143" y="150"/>
                      </a:lnTo>
                      <a:lnTo>
                        <a:pt x="145" y="153"/>
                      </a:lnTo>
                      <a:lnTo>
                        <a:pt x="103" y="153"/>
                      </a:lnTo>
                      <a:lnTo>
                        <a:pt x="102" y="150"/>
                      </a:lnTo>
                      <a:lnTo>
                        <a:pt x="102" y="147"/>
                      </a:lnTo>
                      <a:lnTo>
                        <a:pt x="101" y="143"/>
                      </a:lnTo>
                      <a:lnTo>
                        <a:pt x="101" y="139"/>
                      </a:lnTo>
                      <a:lnTo>
                        <a:pt x="90" y="148"/>
                      </a:lnTo>
                      <a:lnTo>
                        <a:pt x="78" y="153"/>
                      </a:lnTo>
                      <a:lnTo>
                        <a:pt x="65" y="156"/>
                      </a:lnTo>
                      <a:lnTo>
                        <a:pt x="51" y="157"/>
                      </a:lnTo>
                      <a:lnTo>
                        <a:pt x="31" y="154"/>
                      </a:lnTo>
                      <a:lnTo>
                        <a:pt x="27" y="153"/>
                      </a:lnTo>
                      <a:lnTo>
                        <a:pt x="18" y="149"/>
                      </a:lnTo>
                      <a:lnTo>
                        <a:pt x="15" y="147"/>
                      </a:lnTo>
                      <a:lnTo>
                        <a:pt x="9" y="140"/>
                      </a:lnTo>
                      <a:lnTo>
                        <a:pt x="6" y="137"/>
                      </a:lnTo>
                      <a:lnTo>
                        <a:pt x="4" y="133"/>
                      </a:lnTo>
                      <a:lnTo>
                        <a:pt x="1" y="124"/>
                      </a:lnTo>
                      <a:lnTo>
                        <a:pt x="0" y="113"/>
                      </a:lnTo>
                      <a:lnTo>
                        <a:pt x="1" y="101"/>
                      </a:lnTo>
                      <a:lnTo>
                        <a:pt x="4" y="92"/>
                      </a:lnTo>
                      <a:lnTo>
                        <a:pt x="8" y="86"/>
                      </a:lnTo>
                      <a:lnTo>
                        <a:pt x="12" y="82"/>
                      </a:lnTo>
                      <a:lnTo>
                        <a:pt x="20" y="75"/>
                      </a:lnTo>
                      <a:lnTo>
                        <a:pt x="26" y="73"/>
                      </a:lnTo>
                      <a:lnTo>
                        <a:pt x="32" y="71"/>
                      </a:lnTo>
                      <a:lnTo>
                        <a:pt x="41" y="69"/>
                      </a:lnTo>
                      <a:lnTo>
                        <a:pt x="51" y="68"/>
                      </a:lnTo>
                      <a:lnTo>
                        <a:pt x="69" y="65"/>
                      </a:lnTo>
                      <a:lnTo>
                        <a:pt x="76" y="64"/>
                      </a:lnTo>
                      <a:lnTo>
                        <a:pt x="85" y="63"/>
                      </a:lnTo>
                      <a:lnTo>
                        <a:pt x="89" y="61"/>
                      </a:lnTo>
                      <a:lnTo>
                        <a:pt x="96" y="57"/>
                      </a:lnTo>
                      <a:lnTo>
                        <a:pt x="98" y="55"/>
                      </a:lnTo>
                      <a:lnTo>
                        <a:pt x="99" y="52"/>
                      </a:lnTo>
                      <a:lnTo>
                        <a:pt x="99" y="42"/>
                      </a:lnTo>
                      <a:lnTo>
                        <a:pt x="97" y="38"/>
                      </a:lnTo>
                      <a:lnTo>
                        <a:pt x="96" y="35"/>
                      </a:lnTo>
                      <a:lnTo>
                        <a:pt x="94" y="32"/>
                      </a:lnTo>
                      <a:lnTo>
                        <a:pt x="92" y="31"/>
                      </a:lnTo>
                      <a:lnTo>
                        <a:pt x="87" y="30"/>
                      </a:lnTo>
                      <a:lnTo>
                        <a:pt x="83" y="28"/>
                      </a:lnTo>
                      <a:lnTo>
                        <a:pt x="73" y="28"/>
                      </a:lnTo>
                      <a:lnTo>
                        <a:pt x="61" y="29"/>
                      </a:lnTo>
                      <a:lnTo>
                        <a:pt x="54" y="32"/>
                      </a:lnTo>
                      <a:lnTo>
                        <a:pt x="48" y="40"/>
                      </a:lnTo>
                      <a:lnTo>
                        <a:pt x="45" y="51"/>
                      </a:lnTo>
                      <a:lnTo>
                        <a:pt x="4" y="51"/>
                      </a:lnTo>
                      <a:lnTo>
                        <a:pt x="6" y="37"/>
                      </a:lnTo>
                      <a:lnTo>
                        <a:pt x="12" y="26"/>
                      </a:lnTo>
                      <a:lnTo>
                        <a:pt x="15" y="22"/>
                      </a:lnTo>
                      <a:lnTo>
                        <a:pt x="19" y="17"/>
                      </a:lnTo>
                      <a:lnTo>
                        <a:pt x="28" y="11"/>
                      </a:lnTo>
                      <a:lnTo>
                        <a:pt x="39" y="7"/>
                      </a:lnTo>
                      <a:lnTo>
                        <a:pt x="51" y="3"/>
                      </a:lnTo>
                      <a:lnTo>
                        <a:pt x="62" y="1"/>
                      </a:lnTo>
                      <a:lnTo>
                        <a:pt x="74" y="0"/>
                      </a:lnTo>
                      <a:close/>
                    </a:path>
                  </a:pathLst>
                </a:custGeom>
                <a:grpFill/>
                <a:ln w="0">
                  <a:solidFill>
                    <a:schemeClr val="bg1"/>
                  </a:solidFill>
                  <a:round/>
                  <a:headEnd/>
                  <a:tailEnd/>
                </a:ln>
              </p:spPr>
              <p:txBody>
                <a:bodyPr/>
                <a:lstStyle/>
                <a:p>
                  <a:pPr>
                    <a:defRPr/>
                  </a:pPr>
                  <a:endParaRPr lang="en-US" dirty="0"/>
                </a:p>
              </p:txBody>
            </p:sp>
            <p:sp>
              <p:nvSpPr>
                <p:cNvPr id="47" name="Freeform 58"/>
                <p:cNvSpPr>
                  <a:spLocks noEditPoints="1"/>
                </p:cNvSpPr>
                <p:nvPr/>
              </p:nvSpPr>
              <p:spPr bwMode="auto">
                <a:xfrm>
                  <a:off x="3654425" y="6010275"/>
                  <a:ext cx="239713" cy="327025"/>
                </a:xfrm>
                <a:custGeom>
                  <a:avLst/>
                  <a:gdLst>
                    <a:gd name="T0" fmla="*/ 62 w 151"/>
                    <a:gd name="T1" fmla="*/ 33 h 206"/>
                    <a:gd name="T2" fmla="*/ 49 w 151"/>
                    <a:gd name="T3" fmla="*/ 43 h 206"/>
                    <a:gd name="T4" fmla="*/ 45 w 151"/>
                    <a:gd name="T5" fmla="*/ 50 h 206"/>
                    <a:gd name="T6" fmla="*/ 41 w 151"/>
                    <a:gd name="T7" fmla="*/ 61 h 206"/>
                    <a:gd name="T8" fmla="*/ 40 w 151"/>
                    <a:gd name="T9" fmla="*/ 88 h 206"/>
                    <a:gd name="T10" fmla="*/ 42 w 151"/>
                    <a:gd name="T11" fmla="*/ 102 h 206"/>
                    <a:gd name="T12" fmla="*/ 48 w 151"/>
                    <a:gd name="T13" fmla="*/ 112 h 206"/>
                    <a:gd name="T14" fmla="*/ 55 w 151"/>
                    <a:gd name="T15" fmla="*/ 121 h 206"/>
                    <a:gd name="T16" fmla="*/ 63 w 151"/>
                    <a:gd name="T17" fmla="*/ 125 h 206"/>
                    <a:gd name="T18" fmla="*/ 75 w 151"/>
                    <a:gd name="T19" fmla="*/ 126 h 206"/>
                    <a:gd name="T20" fmla="*/ 92 w 151"/>
                    <a:gd name="T21" fmla="*/ 123 h 206"/>
                    <a:gd name="T22" fmla="*/ 100 w 151"/>
                    <a:gd name="T23" fmla="*/ 115 h 206"/>
                    <a:gd name="T24" fmla="*/ 106 w 151"/>
                    <a:gd name="T25" fmla="*/ 108 h 206"/>
                    <a:gd name="T26" fmla="*/ 109 w 151"/>
                    <a:gd name="T27" fmla="*/ 97 h 206"/>
                    <a:gd name="T28" fmla="*/ 110 w 151"/>
                    <a:gd name="T29" fmla="*/ 70 h 206"/>
                    <a:gd name="T30" fmla="*/ 103 w 151"/>
                    <a:gd name="T31" fmla="*/ 46 h 206"/>
                    <a:gd name="T32" fmla="*/ 97 w 151"/>
                    <a:gd name="T33" fmla="*/ 40 h 206"/>
                    <a:gd name="T34" fmla="*/ 79 w 151"/>
                    <a:gd name="T35" fmla="*/ 31 h 206"/>
                    <a:gd name="T36" fmla="*/ 83 w 151"/>
                    <a:gd name="T37" fmla="*/ 0 h 206"/>
                    <a:gd name="T38" fmla="*/ 114 w 151"/>
                    <a:gd name="T39" fmla="*/ 7 h 206"/>
                    <a:gd name="T40" fmla="*/ 135 w 151"/>
                    <a:gd name="T41" fmla="*/ 25 h 206"/>
                    <a:gd name="T42" fmla="*/ 148 w 151"/>
                    <a:gd name="T43" fmla="*/ 50 h 206"/>
                    <a:gd name="T44" fmla="*/ 151 w 151"/>
                    <a:gd name="T45" fmla="*/ 80 h 206"/>
                    <a:gd name="T46" fmla="*/ 148 w 151"/>
                    <a:gd name="T47" fmla="*/ 109 h 206"/>
                    <a:gd name="T48" fmla="*/ 135 w 151"/>
                    <a:gd name="T49" fmla="*/ 134 h 206"/>
                    <a:gd name="T50" fmla="*/ 114 w 151"/>
                    <a:gd name="T51" fmla="*/ 151 h 206"/>
                    <a:gd name="T52" fmla="*/ 86 w 151"/>
                    <a:gd name="T53" fmla="*/ 157 h 206"/>
                    <a:gd name="T54" fmla="*/ 61 w 151"/>
                    <a:gd name="T55" fmla="*/ 151 h 206"/>
                    <a:gd name="T56" fmla="*/ 41 w 151"/>
                    <a:gd name="T57" fmla="*/ 135 h 206"/>
                    <a:gd name="T58" fmla="*/ 0 w 151"/>
                    <a:gd name="T59" fmla="*/ 206 h 206"/>
                    <a:gd name="T60" fmla="*/ 39 w 151"/>
                    <a:gd name="T61" fmla="*/ 4 h 206"/>
                    <a:gd name="T62" fmla="*/ 48 w 151"/>
                    <a:gd name="T63" fmla="*/ 13 h 206"/>
                    <a:gd name="T64" fmla="*/ 70 w 151"/>
                    <a:gd name="T65" fmla="*/ 1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206"/>
                    <a:gd name="T101" fmla="*/ 151 w 151"/>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206">
                      <a:moveTo>
                        <a:pt x="70" y="31"/>
                      </a:moveTo>
                      <a:lnTo>
                        <a:pt x="62" y="33"/>
                      </a:lnTo>
                      <a:lnTo>
                        <a:pt x="52" y="40"/>
                      </a:lnTo>
                      <a:lnTo>
                        <a:pt x="49" y="43"/>
                      </a:lnTo>
                      <a:lnTo>
                        <a:pt x="47" y="46"/>
                      </a:lnTo>
                      <a:lnTo>
                        <a:pt x="45" y="50"/>
                      </a:lnTo>
                      <a:lnTo>
                        <a:pt x="43" y="53"/>
                      </a:lnTo>
                      <a:lnTo>
                        <a:pt x="41" y="61"/>
                      </a:lnTo>
                      <a:lnTo>
                        <a:pt x="39" y="79"/>
                      </a:lnTo>
                      <a:lnTo>
                        <a:pt x="40" y="88"/>
                      </a:lnTo>
                      <a:lnTo>
                        <a:pt x="41" y="97"/>
                      </a:lnTo>
                      <a:lnTo>
                        <a:pt x="42" y="102"/>
                      </a:lnTo>
                      <a:lnTo>
                        <a:pt x="44" y="108"/>
                      </a:lnTo>
                      <a:lnTo>
                        <a:pt x="48" y="112"/>
                      </a:lnTo>
                      <a:lnTo>
                        <a:pt x="50" y="115"/>
                      </a:lnTo>
                      <a:lnTo>
                        <a:pt x="55" y="121"/>
                      </a:lnTo>
                      <a:lnTo>
                        <a:pt x="58" y="123"/>
                      </a:lnTo>
                      <a:lnTo>
                        <a:pt x="63" y="125"/>
                      </a:lnTo>
                      <a:lnTo>
                        <a:pt x="68" y="126"/>
                      </a:lnTo>
                      <a:lnTo>
                        <a:pt x="75" y="126"/>
                      </a:lnTo>
                      <a:lnTo>
                        <a:pt x="84" y="125"/>
                      </a:lnTo>
                      <a:lnTo>
                        <a:pt x="92" y="123"/>
                      </a:lnTo>
                      <a:lnTo>
                        <a:pt x="95" y="121"/>
                      </a:lnTo>
                      <a:lnTo>
                        <a:pt x="100" y="115"/>
                      </a:lnTo>
                      <a:lnTo>
                        <a:pt x="103" y="112"/>
                      </a:lnTo>
                      <a:lnTo>
                        <a:pt x="106" y="108"/>
                      </a:lnTo>
                      <a:lnTo>
                        <a:pt x="108" y="102"/>
                      </a:lnTo>
                      <a:lnTo>
                        <a:pt x="109" y="97"/>
                      </a:lnTo>
                      <a:lnTo>
                        <a:pt x="110" y="88"/>
                      </a:lnTo>
                      <a:lnTo>
                        <a:pt x="110" y="70"/>
                      </a:lnTo>
                      <a:lnTo>
                        <a:pt x="109" y="61"/>
                      </a:lnTo>
                      <a:lnTo>
                        <a:pt x="103" y="46"/>
                      </a:lnTo>
                      <a:lnTo>
                        <a:pt x="100" y="43"/>
                      </a:lnTo>
                      <a:lnTo>
                        <a:pt x="97" y="40"/>
                      </a:lnTo>
                      <a:lnTo>
                        <a:pt x="87" y="33"/>
                      </a:lnTo>
                      <a:lnTo>
                        <a:pt x="79" y="31"/>
                      </a:lnTo>
                      <a:lnTo>
                        <a:pt x="70" y="31"/>
                      </a:lnTo>
                      <a:close/>
                      <a:moveTo>
                        <a:pt x="83" y="0"/>
                      </a:moveTo>
                      <a:lnTo>
                        <a:pt x="100" y="2"/>
                      </a:lnTo>
                      <a:lnTo>
                        <a:pt x="114" y="7"/>
                      </a:lnTo>
                      <a:lnTo>
                        <a:pt x="125" y="14"/>
                      </a:lnTo>
                      <a:lnTo>
                        <a:pt x="135" y="25"/>
                      </a:lnTo>
                      <a:lnTo>
                        <a:pt x="142" y="36"/>
                      </a:lnTo>
                      <a:lnTo>
                        <a:pt x="148" y="50"/>
                      </a:lnTo>
                      <a:lnTo>
                        <a:pt x="150" y="65"/>
                      </a:lnTo>
                      <a:lnTo>
                        <a:pt x="151" y="80"/>
                      </a:lnTo>
                      <a:lnTo>
                        <a:pt x="150" y="95"/>
                      </a:lnTo>
                      <a:lnTo>
                        <a:pt x="148" y="109"/>
                      </a:lnTo>
                      <a:lnTo>
                        <a:pt x="142" y="122"/>
                      </a:lnTo>
                      <a:lnTo>
                        <a:pt x="135" y="134"/>
                      </a:lnTo>
                      <a:lnTo>
                        <a:pt x="126" y="143"/>
                      </a:lnTo>
                      <a:lnTo>
                        <a:pt x="114" y="151"/>
                      </a:lnTo>
                      <a:lnTo>
                        <a:pt x="101" y="156"/>
                      </a:lnTo>
                      <a:lnTo>
                        <a:pt x="86" y="157"/>
                      </a:lnTo>
                      <a:lnTo>
                        <a:pt x="72" y="156"/>
                      </a:lnTo>
                      <a:lnTo>
                        <a:pt x="61" y="151"/>
                      </a:lnTo>
                      <a:lnTo>
                        <a:pt x="50" y="144"/>
                      </a:lnTo>
                      <a:lnTo>
                        <a:pt x="41" y="135"/>
                      </a:lnTo>
                      <a:lnTo>
                        <a:pt x="41" y="206"/>
                      </a:lnTo>
                      <a:lnTo>
                        <a:pt x="0" y="206"/>
                      </a:lnTo>
                      <a:lnTo>
                        <a:pt x="0" y="4"/>
                      </a:lnTo>
                      <a:lnTo>
                        <a:pt x="39" y="4"/>
                      </a:lnTo>
                      <a:lnTo>
                        <a:pt x="39" y="23"/>
                      </a:lnTo>
                      <a:lnTo>
                        <a:pt x="48" y="13"/>
                      </a:lnTo>
                      <a:lnTo>
                        <a:pt x="58" y="6"/>
                      </a:lnTo>
                      <a:lnTo>
                        <a:pt x="70" y="1"/>
                      </a:lnTo>
                      <a:lnTo>
                        <a:pt x="83" y="0"/>
                      </a:lnTo>
                      <a:close/>
                    </a:path>
                  </a:pathLst>
                </a:custGeom>
                <a:grpFill/>
                <a:ln w="0">
                  <a:solidFill>
                    <a:schemeClr val="bg1"/>
                  </a:solidFill>
                  <a:round/>
                  <a:headEnd/>
                  <a:tailEnd/>
                </a:ln>
              </p:spPr>
              <p:txBody>
                <a:bodyPr/>
                <a:lstStyle/>
                <a:p>
                  <a:pPr>
                    <a:defRPr/>
                  </a:pPr>
                  <a:endParaRPr lang="en-US" dirty="0"/>
                </a:p>
              </p:txBody>
            </p:sp>
            <p:sp>
              <p:nvSpPr>
                <p:cNvPr id="48" name="Freeform 59"/>
                <p:cNvSpPr>
                  <a:spLocks noEditPoints="1"/>
                </p:cNvSpPr>
                <p:nvPr/>
              </p:nvSpPr>
              <p:spPr bwMode="auto">
                <a:xfrm>
                  <a:off x="3933825" y="6010275"/>
                  <a:ext cx="239713" cy="327025"/>
                </a:xfrm>
                <a:custGeom>
                  <a:avLst/>
                  <a:gdLst>
                    <a:gd name="T0" fmla="*/ 75 w 151"/>
                    <a:gd name="T1" fmla="*/ 31 h 206"/>
                    <a:gd name="T2" fmla="*/ 65 w 151"/>
                    <a:gd name="T3" fmla="*/ 32 h 206"/>
                    <a:gd name="T4" fmla="*/ 58 w 151"/>
                    <a:gd name="T5" fmla="*/ 36 h 206"/>
                    <a:gd name="T6" fmla="*/ 51 w 151"/>
                    <a:gd name="T7" fmla="*/ 40 h 206"/>
                    <a:gd name="T8" fmla="*/ 43 w 151"/>
                    <a:gd name="T9" fmla="*/ 53 h 206"/>
                    <a:gd name="T10" fmla="*/ 41 w 151"/>
                    <a:gd name="T11" fmla="*/ 61 h 206"/>
                    <a:gd name="T12" fmla="*/ 40 w 151"/>
                    <a:gd name="T13" fmla="*/ 70 h 206"/>
                    <a:gd name="T14" fmla="*/ 40 w 151"/>
                    <a:gd name="T15" fmla="*/ 88 h 206"/>
                    <a:gd name="T16" fmla="*/ 42 w 151"/>
                    <a:gd name="T17" fmla="*/ 97 h 206"/>
                    <a:gd name="T18" fmla="*/ 44 w 151"/>
                    <a:gd name="T19" fmla="*/ 105 h 206"/>
                    <a:gd name="T20" fmla="*/ 47 w 151"/>
                    <a:gd name="T21" fmla="*/ 112 h 206"/>
                    <a:gd name="T22" fmla="*/ 58 w 151"/>
                    <a:gd name="T23" fmla="*/ 123 h 206"/>
                    <a:gd name="T24" fmla="*/ 66 w 151"/>
                    <a:gd name="T25" fmla="*/ 125 h 206"/>
                    <a:gd name="T26" fmla="*/ 75 w 151"/>
                    <a:gd name="T27" fmla="*/ 126 h 206"/>
                    <a:gd name="T28" fmla="*/ 84 w 151"/>
                    <a:gd name="T29" fmla="*/ 125 h 206"/>
                    <a:gd name="T30" fmla="*/ 92 w 151"/>
                    <a:gd name="T31" fmla="*/ 123 h 206"/>
                    <a:gd name="T32" fmla="*/ 103 w 151"/>
                    <a:gd name="T33" fmla="*/ 112 h 206"/>
                    <a:gd name="T34" fmla="*/ 106 w 151"/>
                    <a:gd name="T35" fmla="*/ 105 h 206"/>
                    <a:gd name="T36" fmla="*/ 108 w 151"/>
                    <a:gd name="T37" fmla="*/ 97 h 206"/>
                    <a:gd name="T38" fmla="*/ 109 w 151"/>
                    <a:gd name="T39" fmla="*/ 88 h 206"/>
                    <a:gd name="T40" fmla="*/ 111 w 151"/>
                    <a:gd name="T41" fmla="*/ 79 h 206"/>
                    <a:gd name="T42" fmla="*/ 108 w 151"/>
                    <a:gd name="T43" fmla="*/ 61 h 206"/>
                    <a:gd name="T44" fmla="*/ 107 w 151"/>
                    <a:gd name="T45" fmla="*/ 56 h 206"/>
                    <a:gd name="T46" fmla="*/ 105 w 151"/>
                    <a:gd name="T47" fmla="*/ 51 h 206"/>
                    <a:gd name="T48" fmla="*/ 102 w 151"/>
                    <a:gd name="T49" fmla="*/ 46 h 206"/>
                    <a:gd name="T50" fmla="*/ 98 w 151"/>
                    <a:gd name="T51" fmla="*/ 40 h 206"/>
                    <a:gd name="T52" fmla="*/ 88 w 151"/>
                    <a:gd name="T53" fmla="*/ 33 h 206"/>
                    <a:gd name="T54" fmla="*/ 79 w 151"/>
                    <a:gd name="T55" fmla="*/ 31 h 206"/>
                    <a:gd name="T56" fmla="*/ 75 w 151"/>
                    <a:gd name="T57" fmla="*/ 31 h 206"/>
                    <a:gd name="T58" fmla="*/ 84 w 151"/>
                    <a:gd name="T59" fmla="*/ 0 h 206"/>
                    <a:gd name="T60" fmla="*/ 100 w 151"/>
                    <a:gd name="T61" fmla="*/ 2 h 206"/>
                    <a:gd name="T62" fmla="*/ 114 w 151"/>
                    <a:gd name="T63" fmla="*/ 7 h 206"/>
                    <a:gd name="T64" fmla="*/ 126 w 151"/>
                    <a:gd name="T65" fmla="*/ 14 h 206"/>
                    <a:gd name="T66" fmla="*/ 135 w 151"/>
                    <a:gd name="T67" fmla="*/ 25 h 206"/>
                    <a:gd name="T68" fmla="*/ 143 w 151"/>
                    <a:gd name="T69" fmla="*/ 36 h 206"/>
                    <a:gd name="T70" fmla="*/ 147 w 151"/>
                    <a:gd name="T71" fmla="*/ 50 h 206"/>
                    <a:gd name="T72" fmla="*/ 150 w 151"/>
                    <a:gd name="T73" fmla="*/ 65 h 206"/>
                    <a:gd name="T74" fmla="*/ 151 w 151"/>
                    <a:gd name="T75" fmla="*/ 80 h 206"/>
                    <a:gd name="T76" fmla="*/ 150 w 151"/>
                    <a:gd name="T77" fmla="*/ 95 h 206"/>
                    <a:gd name="T78" fmla="*/ 147 w 151"/>
                    <a:gd name="T79" fmla="*/ 109 h 206"/>
                    <a:gd name="T80" fmla="*/ 143 w 151"/>
                    <a:gd name="T81" fmla="*/ 122 h 206"/>
                    <a:gd name="T82" fmla="*/ 135 w 151"/>
                    <a:gd name="T83" fmla="*/ 134 h 206"/>
                    <a:gd name="T84" fmla="*/ 126 w 151"/>
                    <a:gd name="T85" fmla="*/ 143 h 206"/>
                    <a:gd name="T86" fmla="*/ 115 w 151"/>
                    <a:gd name="T87" fmla="*/ 151 h 206"/>
                    <a:gd name="T88" fmla="*/ 101 w 151"/>
                    <a:gd name="T89" fmla="*/ 156 h 206"/>
                    <a:gd name="T90" fmla="*/ 86 w 151"/>
                    <a:gd name="T91" fmla="*/ 157 h 206"/>
                    <a:gd name="T92" fmla="*/ 73 w 151"/>
                    <a:gd name="T93" fmla="*/ 156 h 206"/>
                    <a:gd name="T94" fmla="*/ 60 w 151"/>
                    <a:gd name="T95" fmla="*/ 151 h 206"/>
                    <a:gd name="T96" fmla="*/ 49 w 151"/>
                    <a:gd name="T97" fmla="*/ 144 h 206"/>
                    <a:gd name="T98" fmla="*/ 42 w 151"/>
                    <a:gd name="T99" fmla="*/ 135 h 206"/>
                    <a:gd name="T100" fmla="*/ 41 w 151"/>
                    <a:gd name="T101" fmla="*/ 135 h 206"/>
                    <a:gd name="T102" fmla="*/ 41 w 151"/>
                    <a:gd name="T103" fmla="*/ 206 h 206"/>
                    <a:gd name="T104" fmla="*/ 0 w 151"/>
                    <a:gd name="T105" fmla="*/ 206 h 206"/>
                    <a:gd name="T106" fmla="*/ 0 w 151"/>
                    <a:gd name="T107" fmla="*/ 4 h 206"/>
                    <a:gd name="T108" fmla="*/ 38 w 151"/>
                    <a:gd name="T109" fmla="*/ 4 h 206"/>
                    <a:gd name="T110" fmla="*/ 38 w 151"/>
                    <a:gd name="T111" fmla="*/ 23 h 206"/>
                    <a:gd name="T112" fmla="*/ 40 w 151"/>
                    <a:gd name="T113" fmla="*/ 23 h 206"/>
                    <a:gd name="T114" fmla="*/ 47 w 151"/>
                    <a:gd name="T115" fmla="*/ 13 h 206"/>
                    <a:gd name="T116" fmla="*/ 58 w 151"/>
                    <a:gd name="T117" fmla="*/ 6 h 206"/>
                    <a:gd name="T118" fmla="*/ 71 w 151"/>
                    <a:gd name="T119" fmla="*/ 1 h 206"/>
                    <a:gd name="T120" fmla="*/ 84 w 151"/>
                    <a:gd name="T121" fmla="*/ 0 h 2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1"/>
                    <a:gd name="T184" fmla="*/ 0 h 206"/>
                    <a:gd name="T185" fmla="*/ 151 w 151"/>
                    <a:gd name="T186" fmla="*/ 206 h 2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1" h="206">
                      <a:moveTo>
                        <a:pt x="75" y="31"/>
                      </a:moveTo>
                      <a:lnTo>
                        <a:pt x="65" y="32"/>
                      </a:lnTo>
                      <a:lnTo>
                        <a:pt x="58" y="36"/>
                      </a:lnTo>
                      <a:lnTo>
                        <a:pt x="51" y="40"/>
                      </a:lnTo>
                      <a:lnTo>
                        <a:pt x="43" y="53"/>
                      </a:lnTo>
                      <a:lnTo>
                        <a:pt x="41" y="61"/>
                      </a:lnTo>
                      <a:lnTo>
                        <a:pt x="40" y="70"/>
                      </a:lnTo>
                      <a:lnTo>
                        <a:pt x="40" y="88"/>
                      </a:lnTo>
                      <a:lnTo>
                        <a:pt x="42" y="97"/>
                      </a:lnTo>
                      <a:lnTo>
                        <a:pt x="44" y="105"/>
                      </a:lnTo>
                      <a:lnTo>
                        <a:pt x="47" y="112"/>
                      </a:lnTo>
                      <a:lnTo>
                        <a:pt x="58" y="123"/>
                      </a:lnTo>
                      <a:lnTo>
                        <a:pt x="66" y="125"/>
                      </a:lnTo>
                      <a:lnTo>
                        <a:pt x="75" y="126"/>
                      </a:lnTo>
                      <a:lnTo>
                        <a:pt x="84" y="125"/>
                      </a:lnTo>
                      <a:lnTo>
                        <a:pt x="92" y="123"/>
                      </a:lnTo>
                      <a:lnTo>
                        <a:pt x="103" y="112"/>
                      </a:lnTo>
                      <a:lnTo>
                        <a:pt x="106" y="105"/>
                      </a:lnTo>
                      <a:lnTo>
                        <a:pt x="108" y="97"/>
                      </a:lnTo>
                      <a:lnTo>
                        <a:pt x="109" y="88"/>
                      </a:lnTo>
                      <a:lnTo>
                        <a:pt x="111" y="79"/>
                      </a:lnTo>
                      <a:lnTo>
                        <a:pt x="108" y="61"/>
                      </a:lnTo>
                      <a:lnTo>
                        <a:pt x="107" y="56"/>
                      </a:lnTo>
                      <a:lnTo>
                        <a:pt x="105" y="51"/>
                      </a:lnTo>
                      <a:lnTo>
                        <a:pt x="102" y="46"/>
                      </a:lnTo>
                      <a:lnTo>
                        <a:pt x="98" y="40"/>
                      </a:lnTo>
                      <a:lnTo>
                        <a:pt x="88" y="33"/>
                      </a:lnTo>
                      <a:lnTo>
                        <a:pt x="79" y="31"/>
                      </a:lnTo>
                      <a:lnTo>
                        <a:pt x="75" y="31"/>
                      </a:lnTo>
                      <a:close/>
                      <a:moveTo>
                        <a:pt x="84" y="0"/>
                      </a:moveTo>
                      <a:lnTo>
                        <a:pt x="100" y="2"/>
                      </a:lnTo>
                      <a:lnTo>
                        <a:pt x="114" y="7"/>
                      </a:lnTo>
                      <a:lnTo>
                        <a:pt x="126" y="14"/>
                      </a:lnTo>
                      <a:lnTo>
                        <a:pt x="135" y="25"/>
                      </a:lnTo>
                      <a:lnTo>
                        <a:pt x="143" y="36"/>
                      </a:lnTo>
                      <a:lnTo>
                        <a:pt x="147" y="50"/>
                      </a:lnTo>
                      <a:lnTo>
                        <a:pt x="150" y="65"/>
                      </a:lnTo>
                      <a:lnTo>
                        <a:pt x="151" y="80"/>
                      </a:lnTo>
                      <a:lnTo>
                        <a:pt x="150" y="95"/>
                      </a:lnTo>
                      <a:lnTo>
                        <a:pt x="147" y="109"/>
                      </a:lnTo>
                      <a:lnTo>
                        <a:pt x="143" y="122"/>
                      </a:lnTo>
                      <a:lnTo>
                        <a:pt x="135" y="134"/>
                      </a:lnTo>
                      <a:lnTo>
                        <a:pt x="126" y="143"/>
                      </a:lnTo>
                      <a:lnTo>
                        <a:pt x="115" y="151"/>
                      </a:lnTo>
                      <a:lnTo>
                        <a:pt x="101" y="156"/>
                      </a:lnTo>
                      <a:lnTo>
                        <a:pt x="86" y="157"/>
                      </a:lnTo>
                      <a:lnTo>
                        <a:pt x="73" y="156"/>
                      </a:lnTo>
                      <a:lnTo>
                        <a:pt x="60" y="151"/>
                      </a:lnTo>
                      <a:lnTo>
                        <a:pt x="49" y="144"/>
                      </a:lnTo>
                      <a:lnTo>
                        <a:pt x="42" y="135"/>
                      </a:lnTo>
                      <a:lnTo>
                        <a:pt x="41" y="135"/>
                      </a:lnTo>
                      <a:lnTo>
                        <a:pt x="41" y="206"/>
                      </a:lnTo>
                      <a:lnTo>
                        <a:pt x="0" y="206"/>
                      </a:lnTo>
                      <a:lnTo>
                        <a:pt x="0" y="4"/>
                      </a:lnTo>
                      <a:lnTo>
                        <a:pt x="38" y="4"/>
                      </a:lnTo>
                      <a:lnTo>
                        <a:pt x="38" y="23"/>
                      </a:lnTo>
                      <a:lnTo>
                        <a:pt x="40" y="23"/>
                      </a:lnTo>
                      <a:lnTo>
                        <a:pt x="47" y="13"/>
                      </a:lnTo>
                      <a:lnTo>
                        <a:pt x="58" y="6"/>
                      </a:lnTo>
                      <a:lnTo>
                        <a:pt x="71" y="1"/>
                      </a:lnTo>
                      <a:lnTo>
                        <a:pt x="84" y="0"/>
                      </a:lnTo>
                      <a:close/>
                    </a:path>
                  </a:pathLst>
                </a:custGeom>
                <a:grpFill/>
                <a:ln w="0">
                  <a:solidFill>
                    <a:schemeClr val="bg1"/>
                  </a:solidFill>
                  <a:round/>
                  <a:headEnd/>
                  <a:tailEnd/>
                </a:ln>
              </p:spPr>
              <p:txBody>
                <a:bodyPr/>
                <a:lstStyle/>
                <a:p>
                  <a:pPr>
                    <a:defRPr/>
                  </a:pPr>
                  <a:endParaRPr lang="en-US" dirty="0"/>
                </a:p>
              </p:txBody>
            </p:sp>
            <p:sp>
              <p:nvSpPr>
                <p:cNvPr id="49" name="Freeform 60"/>
                <p:cNvSpPr>
                  <a:spLocks noEditPoints="1"/>
                </p:cNvSpPr>
                <p:nvPr/>
              </p:nvSpPr>
              <p:spPr bwMode="auto">
                <a:xfrm>
                  <a:off x="4202113" y="6010275"/>
                  <a:ext cx="234950" cy="249238"/>
                </a:xfrm>
                <a:custGeom>
                  <a:avLst/>
                  <a:gdLst>
                    <a:gd name="T0" fmla="*/ 68 w 148"/>
                    <a:gd name="T1" fmla="*/ 31 h 157"/>
                    <a:gd name="T2" fmla="*/ 62 w 148"/>
                    <a:gd name="T3" fmla="*/ 32 h 157"/>
                    <a:gd name="T4" fmla="*/ 54 w 148"/>
                    <a:gd name="T5" fmla="*/ 37 h 157"/>
                    <a:gd name="T6" fmla="*/ 50 w 148"/>
                    <a:gd name="T7" fmla="*/ 39 h 157"/>
                    <a:gd name="T8" fmla="*/ 48 w 148"/>
                    <a:gd name="T9" fmla="*/ 42 h 157"/>
                    <a:gd name="T10" fmla="*/ 46 w 148"/>
                    <a:gd name="T11" fmla="*/ 44 h 157"/>
                    <a:gd name="T12" fmla="*/ 44 w 148"/>
                    <a:gd name="T13" fmla="*/ 51 h 157"/>
                    <a:gd name="T14" fmla="*/ 43 w 148"/>
                    <a:gd name="T15" fmla="*/ 53 h 157"/>
                    <a:gd name="T16" fmla="*/ 42 w 148"/>
                    <a:gd name="T17" fmla="*/ 58 h 157"/>
                    <a:gd name="T18" fmla="*/ 41 w 148"/>
                    <a:gd name="T19" fmla="*/ 63 h 157"/>
                    <a:gd name="T20" fmla="*/ 107 w 148"/>
                    <a:gd name="T21" fmla="*/ 63 h 157"/>
                    <a:gd name="T22" fmla="*/ 103 w 148"/>
                    <a:gd name="T23" fmla="*/ 49 h 157"/>
                    <a:gd name="T24" fmla="*/ 97 w 148"/>
                    <a:gd name="T25" fmla="*/ 39 h 157"/>
                    <a:gd name="T26" fmla="*/ 91 w 148"/>
                    <a:gd name="T27" fmla="*/ 35 h 157"/>
                    <a:gd name="T28" fmla="*/ 84 w 148"/>
                    <a:gd name="T29" fmla="*/ 32 h 157"/>
                    <a:gd name="T30" fmla="*/ 74 w 148"/>
                    <a:gd name="T31" fmla="*/ 31 h 157"/>
                    <a:gd name="T32" fmla="*/ 68 w 148"/>
                    <a:gd name="T33" fmla="*/ 31 h 157"/>
                    <a:gd name="T34" fmla="*/ 76 w 148"/>
                    <a:gd name="T35" fmla="*/ 0 h 157"/>
                    <a:gd name="T36" fmla="*/ 88 w 148"/>
                    <a:gd name="T37" fmla="*/ 1 h 157"/>
                    <a:gd name="T38" fmla="*/ 99 w 148"/>
                    <a:gd name="T39" fmla="*/ 3 h 157"/>
                    <a:gd name="T40" fmla="*/ 108 w 148"/>
                    <a:gd name="T41" fmla="*/ 8 h 157"/>
                    <a:gd name="T42" fmla="*/ 121 w 148"/>
                    <a:gd name="T43" fmla="*/ 16 h 157"/>
                    <a:gd name="T44" fmla="*/ 132 w 148"/>
                    <a:gd name="T45" fmla="*/ 27 h 157"/>
                    <a:gd name="T46" fmla="*/ 140 w 148"/>
                    <a:gd name="T47" fmla="*/ 41 h 157"/>
                    <a:gd name="T48" fmla="*/ 145 w 148"/>
                    <a:gd name="T49" fmla="*/ 55 h 157"/>
                    <a:gd name="T50" fmla="*/ 148 w 148"/>
                    <a:gd name="T51" fmla="*/ 72 h 157"/>
                    <a:gd name="T52" fmla="*/ 148 w 148"/>
                    <a:gd name="T53" fmla="*/ 88 h 157"/>
                    <a:gd name="T54" fmla="*/ 41 w 148"/>
                    <a:gd name="T55" fmla="*/ 88 h 157"/>
                    <a:gd name="T56" fmla="*/ 42 w 148"/>
                    <a:gd name="T57" fmla="*/ 101 h 157"/>
                    <a:gd name="T58" fmla="*/ 45 w 148"/>
                    <a:gd name="T59" fmla="*/ 111 h 157"/>
                    <a:gd name="T60" fmla="*/ 50 w 148"/>
                    <a:gd name="T61" fmla="*/ 117 h 157"/>
                    <a:gd name="T62" fmla="*/ 58 w 148"/>
                    <a:gd name="T63" fmla="*/ 123 h 157"/>
                    <a:gd name="T64" fmla="*/ 66 w 148"/>
                    <a:gd name="T65" fmla="*/ 125 h 157"/>
                    <a:gd name="T66" fmla="*/ 77 w 148"/>
                    <a:gd name="T67" fmla="*/ 126 h 157"/>
                    <a:gd name="T68" fmla="*/ 89 w 148"/>
                    <a:gd name="T69" fmla="*/ 125 h 157"/>
                    <a:gd name="T70" fmla="*/ 99 w 148"/>
                    <a:gd name="T71" fmla="*/ 121 h 157"/>
                    <a:gd name="T72" fmla="*/ 103 w 148"/>
                    <a:gd name="T73" fmla="*/ 117 h 157"/>
                    <a:gd name="T74" fmla="*/ 106 w 148"/>
                    <a:gd name="T75" fmla="*/ 114 h 157"/>
                    <a:gd name="T76" fmla="*/ 108 w 148"/>
                    <a:gd name="T77" fmla="*/ 111 h 157"/>
                    <a:gd name="T78" fmla="*/ 109 w 148"/>
                    <a:gd name="T79" fmla="*/ 107 h 157"/>
                    <a:gd name="T80" fmla="*/ 145 w 148"/>
                    <a:gd name="T81" fmla="*/ 107 h 157"/>
                    <a:gd name="T82" fmla="*/ 139 w 148"/>
                    <a:gd name="T83" fmla="*/ 123 h 157"/>
                    <a:gd name="T84" fmla="*/ 130 w 148"/>
                    <a:gd name="T85" fmla="*/ 136 h 157"/>
                    <a:gd name="T86" fmla="*/ 119 w 148"/>
                    <a:gd name="T87" fmla="*/ 145 h 157"/>
                    <a:gd name="T88" fmla="*/ 106 w 148"/>
                    <a:gd name="T89" fmla="*/ 152 h 157"/>
                    <a:gd name="T90" fmla="*/ 92 w 148"/>
                    <a:gd name="T91" fmla="*/ 156 h 157"/>
                    <a:gd name="T92" fmla="*/ 76 w 148"/>
                    <a:gd name="T93" fmla="*/ 157 h 157"/>
                    <a:gd name="T94" fmla="*/ 59 w 148"/>
                    <a:gd name="T95" fmla="*/ 156 h 157"/>
                    <a:gd name="T96" fmla="*/ 44 w 148"/>
                    <a:gd name="T97" fmla="*/ 151 h 157"/>
                    <a:gd name="T98" fmla="*/ 31 w 148"/>
                    <a:gd name="T99" fmla="*/ 144 h 157"/>
                    <a:gd name="T100" fmla="*/ 20 w 148"/>
                    <a:gd name="T101" fmla="*/ 136 h 157"/>
                    <a:gd name="T102" fmla="*/ 12 w 148"/>
                    <a:gd name="T103" fmla="*/ 124 h 157"/>
                    <a:gd name="T104" fmla="*/ 5 w 148"/>
                    <a:gd name="T105" fmla="*/ 111 h 157"/>
                    <a:gd name="T106" fmla="*/ 1 w 148"/>
                    <a:gd name="T107" fmla="*/ 96 h 157"/>
                    <a:gd name="T108" fmla="*/ 0 w 148"/>
                    <a:gd name="T109" fmla="*/ 79 h 157"/>
                    <a:gd name="T110" fmla="*/ 1 w 148"/>
                    <a:gd name="T111" fmla="*/ 63 h 157"/>
                    <a:gd name="T112" fmla="*/ 5 w 148"/>
                    <a:gd name="T113" fmla="*/ 47 h 157"/>
                    <a:gd name="T114" fmla="*/ 12 w 148"/>
                    <a:gd name="T115" fmla="*/ 35 h 157"/>
                    <a:gd name="T116" fmla="*/ 20 w 148"/>
                    <a:gd name="T117" fmla="*/ 23 h 157"/>
                    <a:gd name="T118" fmla="*/ 32 w 148"/>
                    <a:gd name="T119" fmla="*/ 13 h 157"/>
                    <a:gd name="T120" fmla="*/ 45 w 148"/>
                    <a:gd name="T121" fmla="*/ 7 h 157"/>
                    <a:gd name="T122" fmla="*/ 59 w 148"/>
                    <a:gd name="T123" fmla="*/ 2 h 157"/>
                    <a:gd name="T124" fmla="*/ 76 w 148"/>
                    <a:gd name="T125" fmla="*/ 0 h 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8"/>
                    <a:gd name="T190" fmla="*/ 0 h 157"/>
                    <a:gd name="T191" fmla="*/ 148 w 148"/>
                    <a:gd name="T192" fmla="*/ 157 h 15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8" h="157">
                      <a:moveTo>
                        <a:pt x="68" y="31"/>
                      </a:moveTo>
                      <a:lnTo>
                        <a:pt x="62" y="32"/>
                      </a:lnTo>
                      <a:lnTo>
                        <a:pt x="54" y="37"/>
                      </a:lnTo>
                      <a:lnTo>
                        <a:pt x="50" y="39"/>
                      </a:lnTo>
                      <a:lnTo>
                        <a:pt x="48" y="42"/>
                      </a:lnTo>
                      <a:lnTo>
                        <a:pt x="46" y="44"/>
                      </a:lnTo>
                      <a:lnTo>
                        <a:pt x="44" y="51"/>
                      </a:lnTo>
                      <a:lnTo>
                        <a:pt x="43" y="53"/>
                      </a:lnTo>
                      <a:lnTo>
                        <a:pt x="42" y="58"/>
                      </a:lnTo>
                      <a:lnTo>
                        <a:pt x="41" y="63"/>
                      </a:lnTo>
                      <a:lnTo>
                        <a:pt x="107" y="63"/>
                      </a:lnTo>
                      <a:lnTo>
                        <a:pt x="103" y="49"/>
                      </a:lnTo>
                      <a:lnTo>
                        <a:pt x="97" y="39"/>
                      </a:lnTo>
                      <a:lnTo>
                        <a:pt x="91" y="35"/>
                      </a:lnTo>
                      <a:lnTo>
                        <a:pt x="84" y="32"/>
                      </a:lnTo>
                      <a:lnTo>
                        <a:pt x="74" y="31"/>
                      </a:lnTo>
                      <a:lnTo>
                        <a:pt x="68" y="31"/>
                      </a:lnTo>
                      <a:close/>
                      <a:moveTo>
                        <a:pt x="76" y="0"/>
                      </a:moveTo>
                      <a:lnTo>
                        <a:pt x="88" y="1"/>
                      </a:lnTo>
                      <a:lnTo>
                        <a:pt x="99" y="3"/>
                      </a:lnTo>
                      <a:lnTo>
                        <a:pt x="108" y="8"/>
                      </a:lnTo>
                      <a:lnTo>
                        <a:pt x="121" y="16"/>
                      </a:lnTo>
                      <a:lnTo>
                        <a:pt x="132" y="27"/>
                      </a:lnTo>
                      <a:lnTo>
                        <a:pt x="140" y="41"/>
                      </a:lnTo>
                      <a:lnTo>
                        <a:pt x="145" y="55"/>
                      </a:lnTo>
                      <a:lnTo>
                        <a:pt x="148" y="72"/>
                      </a:lnTo>
                      <a:lnTo>
                        <a:pt x="148" y="88"/>
                      </a:lnTo>
                      <a:lnTo>
                        <a:pt x="41" y="88"/>
                      </a:lnTo>
                      <a:lnTo>
                        <a:pt x="42" y="101"/>
                      </a:lnTo>
                      <a:lnTo>
                        <a:pt x="45" y="111"/>
                      </a:lnTo>
                      <a:lnTo>
                        <a:pt x="50" y="117"/>
                      </a:lnTo>
                      <a:lnTo>
                        <a:pt x="58" y="123"/>
                      </a:lnTo>
                      <a:lnTo>
                        <a:pt x="66" y="125"/>
                      </a:lnTo>
                      <a:lnTo>
                        <a:pt x="77" y="126"/>
                      </a:lnTo>
                      <a:lnTo>
                        <a:pt x="89" y="125"/>
                      </a:lnTo>
                      <a:lnTo>
                        <a:pt x="99" y="121"/>
                      </a:lnTo>
                      <a:lnTo>
                        <a:pt x="103" y="117"/>
                      </a:lnTo>
                      <a:lnTo>
                        <a:pt x="106" y="114"/>
                      </a:lnTo>
                      <a:lnTo>
                        <a:pt x="108" y="111"/>
                      </a:lnTo>
                      <a:lnTo>
                        <a:pt x="109" y="107"/>
                      </a:lnTo>
                      <a:lnTo>
                        <a:pt x="145" y="107"/>
                      </a:lnTo>
                      <a:lnTo>
                        <a:pt x="139" y="123"/>
                      </a:lnTo>
                      <a:lnTo>
                        <a:pt x="130" y="136"/>
                      </a:lnTo>
                      <a:lnTo>
                        <a:pt x="119" y="145"/>
                      </a:lnTo>
                      <a:lnTo>
                        <a:pt x="106" y="152"/>
                      </a:lnTo>
                      <a:lnTo>
                        <a:pt x="92" y="156"/>
                      </a:lnTo>
                      <a:lnTo>
                        <a:pt x="76" y="157"/>
                      </a:lnTo>
                      <a:lnTo>
                        <a:pt x="59" y="156"/>
                      </a:lnTo>
                      <a:lnTo>
                        <a:pt x="44" y="151"/>
                      </a:lnTo>
                      <a:lnTo>
                        <a:pt x="31" y="144"/>
                      </a:lnTo>
                      <a:lnTo>
                        <a:pt x="20" y="136"/>
                      </a:lnTo>
                      <a:lnTo>
                        <a:pt x="12" y="124"/>
                      </a:lnTo>
                      <a:lnTo>
                        <a:pt x="5" y="111"/>
                      </a:lnTo>
                      <a:lnTo>
                        <a:pt x="1" y="96"/>
                      </a:lnTo>
                      <a:lnTo>
                        <a:pt x="0" y="79"/>
                      </a:lnTo>
                      <a:lnTo>
                        <a:pt x="1" y="63"/>
                      </a:lnTo>
                      <a:lnTo>
                        <a:pt x="5" y="47"/>
                      </a:lnTo>
                      <a:lnTo>
                        <a:pt x="12" y="35"/>
                      </a:lnTo>
                      <a:lnTo>
                        <a:pt x="20" y="23"/>
                      </a:lnTo>
                      <a:lnTo>
                        <a:pt x="32" y="13"/>
                      </a:lnTo>
                      <a:lnTo>
                        <a:pt x="45" y="7"/>
                      </a:lnTo>
                      <a:lnTo>
                        <a:pt x="59" y="2"/>
                      </a:lnTo>
                      <a:lnTo>
                        <a:pt x="76" y="0"/>
                      </a:lnTo>
                      <a:close/>
                    </a:path>
                  </a:pathLst>
                </a:custGeom>
                <a:grpFill/>
                <a:ln w="0">
                  <a:solidFill>
                    <a:schemeClr val="bg1"/>
                  </a:solidFill>
                  <a:round/>
                  <a:headEnd/>
                  <a:tailEnd/>
                </a:ln>
              </p:spPr>
              <p:txBody>
                <a:bodyPr/>
                <a:lstStyle/>
                <a:p>
                  <a:pPr>
                    <a:defRPr/>
                  </a:pPr>
                  <a:endParaRPr lang="en-US" dirty="0"/>
                </a:p>
              </p:txBody>
            </p:sp>
            <p:sp>
              <p:nvSpPr>
                <p:cNvPr id="50" name="Freeform 61"/>
                <p:cNvSpPr>
                  <a:spLocks/>
                </p:cNvSpPr>
                <p:nvPr/>
              </p:nvSpPr>
              <p:spPr bwMode="auto">
                <a:xfrm>
                  <a:off x="4475163" y="6010275"/>
                  <a:ext cx="222250" cy="242888"/>
                </a:xfrm>
                <a:custGeom>
                  <a:avLst/>
                  <a:gdLst>
                    <a:gd name="T0" fmla="*/ 85 w 140"/>
                    <a:gd name="T1" fmla="*/ 0 h 153"/>
                    <a:gd name="T2" fmla="*/ 100 w 140"/>
                    <a:gd name="T3" fmla="*/ 1 h 153"/>
                    <a:gd name="T4" fmla="*/ 112 w 140"/>
                    <a:gd name="T5" fmla="*/ 4 h 153"/>
                    <a:gd name="T6" fmla="*/ 122 w 140"/>
                    <a:gd name="T7" fmla="*/ 10 h 153"/>
                    <a:gd name="T8" fmla="*/ 129 w 140"/>
                    <a:gd name="T9" fmla="*/ 17 h 153"/>
                    <a:gd name="T10" fmla="*/ 134 w 140"/>
                    <a:gd name="T11" fmla="*/ 26 h 153"/>
                    <a:gd name="T12" fmla="*/ 138 w 140"/>
                    <a:gd name="T13" fmla="*/ 37 h 153"/>
                    <a:gd name="T14" fmla="*/ 140 w 140"/>
                    <a:gd name="T15" fmla="*/ 61 h 153"/>
                    <a:gd name="T16" fmla="*/ 140 w 140"/>
                    <a:gd name="T17" fmla="*/ 153 h 153"/>
                    <a:gd name="T18" fmla="*/ 99 w 140"/>
                    <a:gd name="T19" fmla="*/ 153 h 153"/>
                    <a:gd name="T20" fmla="*/ 99 w 140"/>
                    <a:gd name="T21" fmla="*/ 69 h 153"/>
                    <a:gd name="T22" fmla="*/ 98 w 140"/>
                    <a:gd name="T23" fmla="*/ 53 h 153"/>
                    <a:gd name="T24" fmla="*/ 94 w 140"/>
                    <a:gd name="T25" fmla="*/ 41 h 153"/>
                    <a:gd name="T26" fmla="*/ 88 w 140"/>
                    <a:gd name="T27" fmla="*/ 37 h 153"/>
                    <a:gd name="T28" fmla="*/ 82 w 140"/>
                    <a:gd name="T29" fmla="*/ 33 h 153"/>
                    <a:gd name="T30" fmla="*/ 73 w 140"/>
                    <a:gd name="T31" fmla="*/ 32 h 153"/>
                    <a:gd name="T32" fmla="*/ 62 w 140"/>
                    <a:gd name="T33" fmla="*/ 33 h 153"/>
                    <a:gd name="T34" fmla="*/ 55 w 140"/>
                    <a:gd name="T35" fmla="*/ 37 h 153"/>
                    <a:gd name="T36" fmla="*/ 48 w 140"/>
                    <a:gd name="T37" fmla="*/ 42 h 153"/>
                    <a:gd name="T38" fmla="*/ 44 w 140"/>
                    <a:gd name="T39" fmla="*/ 51 h 153"/>
                    <a:gd name="T40" fmla="*/ 42 w 140"/>
                    <a:gd name="T41" fmla="*/ 61 h 153"/>
                    <a:gd name="T42" fmla="*/ 41 w 140"/>
                    <a:gd name="T43" fmla="*/ 75 h 153"/>
                    <a:gd name="T44" fmla="*/ 41 w 140"/>
                    <a:gd name="T45" fmla="*/ 153 h 153"/>
                    <a:gd name="T46" fmla="*/ 0 w 140"/>
                    <a:gd name="T47" fmla="*/ 153 h 153"/>
                    <a:gd name="T48" fmla="*/ 0 w 140"/>
                    <a:gd name="T49" fmla="*/ 4 h 153"/>
                    <a:gd name="T50" fmla="*/ 39 w 140"/>
                    <a:gd name="T51" fmla="*/ 4 h 153"/>
                    <a:gd name="T52" fmla="*/ 39 w 140"/>
                    <a:gd name="T53" fmla="*/ 25 h 153"/>
                    <a:gd name="T54" fmla="*/ 40 w 140"/>
                    <a:gd name="T55" fmla="*/ 25 h 153"/>
                    <a:gd name="T56" fmla="*/ 48 w 140"/>
                    <a:gd name="T57" fmla="*/ 14 h 153"/>
                    <a:gd name="T58" fmla="*/ 60 w 140"/>
                    <a:gd name="T59" fmla="*/ 7 h 153"/>
                    <a:gd name="T60" fmla="*/ 73 w 140"/>
                    <a:gd name="T61" fmla="*/ 2 h 153"/>
                    <a:gd name="T62" fmla="*/ 85 w 140"/>
                    <a:gd name="T63" fmla="*/ 0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0"/>
                    <a:gd name="T97" fmla="*/ 0 h 153"/>
                    <a:gd name="T98" fmla="*/ 140 w 140"/>
                    <a:gd name="T99" fmla="*/ 153 h 1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0" h="153">
                      <a:moveTo>
                        <a:pt x="85" y="0"/>
                      </a:moveTo>
                      <a:lnTo>
                        <a:pt x="100" y="1"/>
                      </a:lnTo>
                      <a:lnTo>
                        <a:pt x="112" y="4"/>
                      </a:lnTo>
                      <a:lnTo>
                        <a:pt x="122" y="10"/>
                      </a:lnTo>
                      <a:lnTo>
                        <a:pt x="129" y="17"/>
                      </a:lnTo>
                      <a:lnTo>
                        <a:pt x="134" y="26"/>
                      </a:lnTo>
                      <a:lnTo>
                        <a:pt x="138" y="37"/>
                      </a:lnTo>
                      <a:lnTo>
                        <a:pt x="140" y="61"/>
                      </a:lnTo>
                      <a:lnTo>
                        <a:pt x="140" y="153"/>
                      </a:lnTo>
                      <a:lnTo>
                        <a:pt x="99" y="153"/>
                      </a:lnTo>
                      <a:lnTo>
                        <a:pt x="99" y="69"/>
                      </a:lnTo>
                      <a:lnTo>
                        <a:pt x="98" y="53"/>
                      </a:lnTo>
                      <a:lnTo>
                        <a:pt x="94" y="41"/>
                      </a:lnTo>
                      <a:lnTo>
                        <a:pt x="88" y="37"/>
                      </a:lnTo>
                      <a:lnTo>
                        <a:pt x="82" y="33"/>
                      </a:lnTo>
                      <a:lnTo>
                        <a:pt x="73" y="32"/>
                      </a:lnTo>
                      <a:lnTo>
                        <a:pt x="62" y="33"/>
                      </a:lnTo>
                      <a:lnTo>
                        <a:pt x="55" y="37"/>
                      </a:lnTo>
                      <a:lnTo>
                        <a:pt x="48" y="42"/>
                      </a:lnTo>
                      <a:lnTo>
                        <a:pt x="44" y="51"/>
                      </a:lnTo>
                      <a:lnTo>
                        <a:pt x="42" y="61"/>
                      </a:lnTo>
                      <a:lnTo>
                        <a:pt x="41" y="75"/>
                      </a:lnTo>
                      <a:lnTo>
                        <a:pt x="41" y="153"/>
                      </a:lnTo>
                      <a:lnTo>
                        <a:pt x="0" y="153"/>
                      </a:lnTo>
                      <a:lnTo>
                        <a:pt x="0" y="4"/>
                      </a:lnTo>
                      <a:lnTo>
                        <a:pt x="39" y="4"/>
                      </a:lnTo>
                      <a:lnTo>
                        <a:pt x="39" y="25"/>
                      </a:lnTo>
                      <a:lnTo>
                        <a:pt x="40" y="25"/>
                      </a:lnTo>
                      <a:lnTo>
                        <a:pt x="48" y="14"/>
                      </a:lnTo>
                      <a:lnTo>
                        <a:pt x="60" y="7"/>
                      </a:lnTo>
                      <a:lnTo>
                        <a:pt x="73" y="2"/>
                      </a:lnTo>
                      <a:lnTo>
                        <a:pt x="85" y="0"/>
                      </a:lnTo>
                      <a:close/>
                    </a:path>
                  </a:pathLst>
                </a:custGeom>
                <a:grpFill/>
                <a:ln w="0">
                  <a:solidFill>
                    <a:schemeClr val="bg1"/>
                  </a:solidFill>
                  <a:round/>
                  <a:headEnd/>
                  <a:tailEnd/>
                </a:ln>
              </p:spPr>
              <p:txBody>
                <a:bodyPr/>
                <a:lstStyle/>
                <a:p>
                  <a:pPr>
                    <a:defRPr/>
                  </a:pPr>
                  <a:endParaRPr lang="en-US" dirty="0"/>
                </a:p>
              </p:txBody>
            </p:sp>
            <p:sp>
              <p:nvSpPr>
                <p:cNvPr id="51" name="Freeform 62"/>
                <p:cNvSpPr>
                  <a:spLocks noEditPoints="1"/>
                </p:cNvSpPr>
                <p:nvPr/>
              </p:nvSpPr>
              <p:spPr bwMode="auto">
                <a:xfrm>
                  <a:off x="4748213" y="5926138"/>
                  <a:ext cx="65087" cy="327025"/>
                </a:xfrm>
                <a:custGeom>
                  <a:avLst/>
                  <a:gdLst>
                    <a:gd name="T0" fmla="*/ 0 w 41"/>
                    <a:gd name="T1" fmla="*/ 57 h 206"/>
                    <a:gd name="T2" fmla="*/ 41 w 41"/>
                    <a:gd name="T3" fmla="*/ 57 h 206"/>
                    <a:gd name="T4" fmla="*/ 41 w 41"/>
                    <a:gd name="T5" fmla="*/ 206 h 206"/>
                    <a:gd name="T6" fmla="*/ 0 w 41"/>
                    <a:gd name="T7" fmla="*/ 206 h 206"/>
                    <a:gd name="T8" fmla="*/ 0 w 41"/>
                    <a:gd name="T9" fmla="*/ 57 h 206"/>
                    <a:gd name="T10" fmla="*/ 0 w 41"/>
                    <a:gd name="T11" fmla="*/ 0 h 206"/>
                    <a:gd name="T12" fmla="*/ 41 w 41"/>
                    <a:gd name="T13" fmla="*/ 0 h 206"/>
                    <a:gd name="T14" fmla="*/ 41 w 41"/>
                    <a:gd name="T15" fmla="*/ 34 h 206"/>
                    <a:gd name="T16" fmla="*/ 0 w 41"/>
                    <a:gd name="T17" fmla="*/ 34 h 206"/>
                    <a:gd name="T18" fmla="*/ 0 w 41"/>
                    <a:gd name="T19" fmla="*/ 0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206"/>
                    <a:gd name="T32" fmla="*/ 41 w 41"/>
                    <a:gd name="T33" fmla="*/ 206 h 2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206">
                      <a:moveTo>
                        <a:pt x="0" y="57"/>
                      </a:moveTo>
                      <a:lnTo>
                        <a:pt x="41" y="57"/>
                      </a:lnTo>
                      <a:lnTo>
                        <a:pt x="41" y="206"/>
                      </a:lnTo>
                      <a:lnTo>
                        <a:pt x="0" y="206"/>
                      </a:lnTo>
                      <a:lnTo>
                        <a:pt x="0" y="57"/>
                      </a:lnTo>
                      <a:close/>
                      <a:moveTo>
                        <a:pt x="0" y="0"/>
                      </a:moveTo>
                      <a:lnTo>
                        <a:pt x="41" y="0"/>
                      </a:lnTo>
                      <a:lnTo>
                        <a:pt x="41" y="34"/>
                      </a:lnTo>
                      <a:lnTo>
                        <a:pt x="0" y="34"/>
                      </a:lnTo>
                      <a:lnTo>
                        <a:pt x="0" y="0"/>
                      </a:lnTo>
                      <a:close/>
                    </a:path>
                  </a:pathLst>
                </a:custGeom>
                <a:grpFill/>
                <a:ln w="0">
                  <a:solidFill>
                    <a:schemeClr val="bg1"/>
                  </a:solidFill>
                  <a:round/>
                  <a:headEnd/>
                  <a:tailEnd/>
                </a:ln>
              </p:spPr>
              <p:txBody>
                <a:bodyPr/>
                <a:lstStyle/>
                <a:p>
                  <a:pPr>
                    <a:defRPr/>
                  </a:pPr>
                  <a:endParaRPr lang="en-US" dirty="0"/>
                </a:p>
              </p:txBody>
            </p:sp>
            <p:sp>
              <p:nvSpPr>
                <p:cNvPr id="52" name="Freeform 63"/>
                <p:cNvSpPr>
                  <a:spLocks/>
                </p:cNvSpPr>
                <p:nvPr/>
              </p:nvSpPr>
              <p:spPr bwMode="auto">
                <a:xfrm>
                  <a:off x="4864100" y="6010275"/>
                  <a:ext cx="222250" cy="242888"/>
                </a:xfrm>
                <a:custGeom>
                  <a:avLst/>
                  <a:gdLst>
                    <a:gd name="T0" fmla="*/ 85 w 140"/>
                    <a:gd name="T1" fmla="*/ 0 h 153"/>
                    <a:gd name="T2" fmla="*/ 100 w 140"/>
                    <a:gd name="T3" fmla="*/ 1 h 153"/>
                    <a:gd name="T4" fmla="*/ 112 w 140"/>
                    <a:gd name="T5" fmla="*/ 4 h 153"/>
                    <a:gd name="T6" fmla="*/ 122 w 140"/>
                    <a:gd name="T7" fmla="*/ 10 h 153"/>
                    <a:gd name="T8" fmla="*/ 129 w 140"/>
                    <a:gd name="T9" fmla="*/ 17 h 153"/>
                    <a:gd name="T10" fmla="*/ 134 w 140"/>
                    <a:gd name="T11" fmla="*/ 26 h 153"/>
                    <a:gd name="T12" fmla="*/ 137 w 140"/>
                    <a:gd name="T13" fmla="*/ 37 h 153"/>
                    <a:gd name="T14" fmla="*/ 139 w 140"/>
                    <a:gd name="T15" fmla="*/ 49 h 153"/>
                    <a:gd name="T16" fmla="*/ 140 w 140"/>
                    <a:gd name="T17" fmla="*/ 61 h 153"/>
                    <a:gd name="T18" fmla="*/ 140 w 140"/>
                    <a:gd name="T19" fmla="*/ 153 h 153"/>
                    <a:gd name="T20" fmla="*/ 99 w 140"/>
                    <a:gd name="T21" fmla="*/ 153 h 153"/>
                    <a:gd name="T22" fmla="*/ 99 w 140"/>
                    <a:gd name="T23" fmla="*/ 69 h 153"/>
                    <a:gd name="T24" fmla="*/ 98 w 140"/>
                    <a:gd name="T25" fmla="*/ 53 h 153"/>
                    <a:gd name="T26" fmla="*/ 93 w 140"/>
                    <a:gd name="T27" fmla="*/ 41 h 153"/>
                    <a:gd name="T28" fmla="*/ 89 w 140"/>
                    <a:gd name="T29" fmla="*/ 37 h 153"/>
                    <a:gd name="T30" fmla="*/ 81 w 140"/>
                    <a:gd name="T31" fmla="*/ 33 h 153"/>
                    <a:gd name="T32" fmla="*/ 72 w 140"/>
                    <a:gd name="T33" fmla="*/ 32 h 153"/>
                    <a:gd name="T34" fmla="*/ 63 w 140"/>
                    <a:gd name="T35" fmla="*/ 33 h 153"/>
                    <a:gd name="T36" fmla="*/ 55 w 140"/>
                    <a:gd name="T37" fmla="*/ 37 h 153"/>
                    <a:gd name="T38" fmla="*/ 49 w 140"/>
                    <a:gd name="T39" fmla="*/ 42 h 153"/>
                    <a:gd name="T40" fmla="*/ 44 w 140"/>
                    <a:gd name="T41" fmla="*/ 51 h 153"/>
                    <a:gd name="T42" fmla="*/ 42 w 140"/>
                    <a:gd name="T43" fmla="*/ 61 h 153"/>
                    <a:gd name="T44" fmla="*/ 41 w 140"/>
                    <a:gd name="T45" fmla="*/ 75 h 153"/>
                    <a:gd name="T46" fmla="*/ 41 w 140"/>
                    <a:gd name="T47" fmla="*/ 153 h 153"/>
                    <a:gd name="T48" fmla="*/ 0 w 140"/>
                    <a:gd name="T49" fmla="*/ 153 h 153"/>
                    <a:gd name="T50" fmla="*/ 0 w 140"/>
                    <a:gd name="T51" fmla="*/ 4 h 153"/>
                    <a:gd name="T52" fmla="*/ 39 w 140"/>
                    <a:gd name="T53" fmla="*/ 4 h 153"/>
                    <a:gd name="T54" fmla="*/ 39 w 140"/>
                    <a:gd name="T55" fmla="*/ 25 h 153"/>
                    <a:gd name="T56" fmla="*/ 40 w 140"/>
                    <a:gd name="T57" fmla="*/ 25 h 153"/>
                    <a:gd name="T58" fmla="*/ 49 w 140"/>
                    <a:gd name="T59" fmla="*/ 14 h 153"/>
                    <a:gd name="T60" fmla="*/ 61 w 140"/>
                    <a:gd name="T61" fmla="*/ 7 h 153"/>
                    <a:gd name="T62" fmla="*/ 72 w 140"/>
                    <a:gd name="T63" fmla="*/ 2 h 153"/>
                    <a:gd name="T64" fmla="*/ 85 w 140"/>
                    <a:gd name="T65" fmla="*/ 0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
                    <a:gd name="T100" fmla="*/ 0 h 153"/>
                    <a:gd name="T101" fmla="*/ 140 w 140"/>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 h="153">
                      <a:moveTo>
                        <a:pt x="85" y="0"/>
                      </a:moveTo>
                      <a:lnTo>
                        <a:pt x="100" y="1"/>
                      </a:lnTo>
                      <a:lnTo>
                        <a:pt x="112" y="4"/>
                      </a:lnTo>
                      <a:lnTo>
                        <a:pt x="122" y="10"/>
                      </a:lnTo>
                      <a:lnTo>
                        <a:pt x="129" y="17"/>
                      </a:lnTo>
                      <a:lnTo>
                        <a:pt x="134" y="26"/>
                      </a:lnTo>
                      <a:lnTo>
                        <a:pt x="137" y="37"/>
                      </a:lnTo>
                      <a:lnTo>
                        <a:pt x="139" y="49"/>
                      </a:lnTo>
                      <a:lnTo>
                        <a:pt x="140" y="61"/>
                      </a:lnTo>
                      <a:lnTo>
                        <a:pt x="140" y="153"/>
                      </a:lnTo>
                      <a:lnTo>
                        <a:pt x="99" y="153"/>
                      </a:lnTo>
                      <a:lnTo>
                        <a:pt x="99" y="69"/>
                      </a:lnTo>
                      <a:lnTo>
                        <a:pt x="98" y="53"/>
                      </a:lnTo>
                      <a:lnTo>
                        <a:pt x="93" y="41"/>
                      </a:lnTo>
                      <a:lnTo>
                        <a:pt x="89" y="37"/>
                      </a:lnTo>
                      <a:lnTo>
                        <a:pt x="81" y="33"/>
                      </a:lnTo>
                      <a:lnTo>
                        <a:pt x="72" y="32"/>
                      </a:lnTo>
                      <a:lnTo>
                        <a:pt x="63" y="33"/>
                      </a:lnTo>
                      <a:lnTo>
                        <a:pt x="55" y="37"/>
                      </a:lnTo>
                      <a:lnTo>
                        <a:pt x="49" y="42"/>
                      </a:lnTo>
                      <a:lnTo>
                        <a:pt x="44" y="51"/>
                      </a:lnTo>
                      <a:lnTo>
                        <a:pt x="42" y="61"/>
                      </a:lnTo>
                      <a:lnTo>
                        <a:pt x="41" y="75"/>
                      </a:lnTo>
                      <a:lnTo>
                        <a:pt x="41" y="153"/>
                      </a:lnTo>
                      <a:lnTo>
                        <a:pt x="0" y="153"/>
                      </a:lnTo>
                      <a:lnTo>
                        <a:pt x="0" y="4"/>
                      </a:lnTo>
                      <a:lnTo>
                        <a:pt x="39" y="4"/>
                      </a:lnTo>
                      <a:lnTo>
                        <a:pt x="39" y="25"/>
                      </a:lnTo>
                      <a:lnTo>
                        <a:pt x="40" y="25"/>
                      </a:lnTo>
                      <a:lnTo>
                        <a:pt x="49" y="14"/>
                      </a:lnTo>
                      <a:lnTo>
                        <a:pt x="61" y="7"/>
                      </a:lnTo>
                      <a:lnTo>
                        <a:pt x="72" y="2"/>
                      </a:lnTo>
                      <a:lnTo>
                        <a:pt x="85" y="0"/>
                      </a:lnTo>
                      <a:close/>
                    </a:path>
                  </a:pathLst>
                </a:custGeom>
                <a:grpFill/>
                <a:ln w="0">
                  <a:solidFill>
                    <a:schemeClr val="bg1"/>
                  </a:solidFill>
                  <a:round/>
                  <a:headEnd/>
                  <a:tailEnd/>
                </a:ln>
              </p:spPr>
              <p:txBody>
                <a:bodyPr/>
                <a:lstStyle/>
                <a:p>
                  <a:pPr>
                    <a:defRPr/>
                  </a:pPr>
                  <a:endParaRPr lang="en-US" dirty="0"/>
                </a:p>
              </p:txBody>
            </p:sp>
            <p:sp>
              <p:nvSpPr>
                <p:cNvPr id="53" name="Freeform 64"/>
                <p:cNvSpPr>
                  <a:spLocks noEditPoints="1"/>
                </p:cNvSpPr>
                <p:nvPr/>
              </p:nvSpPr>
              <p:spPr bwMode="auto">
                <a:xfrm>
                  <a:off x="5127625" y="6010275"/>
                  <a:ext cx="236538" cy="331788"/>
                </a:xfrm>
                <a:custGeom>
                  <a:avLst/>
                  <a:gdLst>
                    <a:gd name="T0" fmla="*/ 64 w 149"/>
                    <a:gd name="T1" fmla="*/ 32 h 209"/>
                    <a:gd name="T2" fmla="*/ 57 w 149"/>
                    <a:gd name="T3" fmla="*/ 37 h 209"/>
                    <a:gd name="T4" fmla="*/ 52 w 149"/>
                    <a:gd name="T5" fmla="*/ 41 h 209"/>
                    <a:gd name="T6" fmla="*/ 46 w 149"/>
                    <a:gd name="T7" fmla="*/ 47 h 209"/>
                    <a:gd name="T8" fmla="*/ 43 w 149"/>
                    <a:gd name="T9" fmla="*/ 57 h 209"/>
                    <a:gd name="T10" fmla="*/ 41 w 149"/>
                    <a:gd name="T11" fmla="*/ 73 h 209"/>
                    <a:gd name="T12" fmla="*/ 43 w 149"/>
                    <a:gd name="T13" fmla="*/ 89 h 209"/>
                    <a:gd name="T14" fmla="*/ 49 w 149"/>
                    <a:gd name="T15" fmla="*/ 103 h 209"/>
                    <a:gd name="T16" fmla="*/ 58 w 149"/>
                    <a:gd name="T17" fmla="*/ 114 h 209"/>
                    <a:gd name="T18" fmla="*/ 66 w 149"/>
                    <a:gd name="T19" fmla="*/ 117 h 209"/>
                    <a:gd name="T20" fmla="*/ 79 w 149"/>
                    <a:gd name="T21" fmla="*/ 119 h 209"/>
                    <a:gd name="T22" fmla="*/ 86 w 149"/>
                    <a:gd name="T23" fmla="*/ 116 h 209"/>
                    <a:gd name="T24" fmla="*/ 94 w 149"/>
                    <a:gd name="T25" fmla="*/ 112 h 209"/>
                    <a:gd name="T26" fmla="*/ 104 w 149"/>
                    <a:gd name="T27" fmla="*/ 99 h 209"/>
                    <a:gd name="T28" fmla="*/ 109 w 149"/>
                    <a:gd name="T29" fmla="*/ 82 h 209"/>
                    <a:gd name="T30" fmla="*/ 108 w 149"/>
                    <a:gd name="T31" fmla="*/ 59 h 209"/>
                    <a:gd name="T32" fmla="*/ 106 w 149"/>
                    <a:gd name="T33" fmla="*/ 52 h 209"/>
                    <a:gd name="T34" fmla="*/ 95 w 149"/>
                    <a:gd name="T35" fmla="*/ 37 h 209"/>
                    <a:gd name="T36" fmla="*/ 83 w 149"/>
                    <a:gd name="T37" fmla="*/ 32 h 209"/>
                    <a:gd name="T38" fmla="*/ 69 w 149"/>
                    <a:gd name="T39" fmla="*/ 31 h 209"/>
                    <a:gd name="T40" fmla="*/ 79 w 149"/>
                    <a:gd name="T41" fmla="*/ 1 h 209"/>
                    <a:gd name="T42" fmla="*/ 100 w 149"/>
                    <a:gd name="T43" fmla="*/ 13 h 209"/>
                    <a:gd name="T44" fmla="*/ 109 w 149"/>
                    <a:gd name="T45" fmla="*/ 4 h 209"/>
                    <a:gd name="T46" fmla="*/ 149 w 149"/>
                    <a:gd name="T47" fmla="*/ 143 h 209"/>
                    <a:gd name="T48" fmla="*/ 145 w 149"/>
                    <a:gd name="T49" fmla="*/ 164 h 209"/>
                    <a:gd name="T50" fmla="*/ 136 w 149"/>
                    <a:gd name="T51" fmla="*/ 185 h 209"/>
                    <a:gd name="T52" fmla="*/ 112 w 149"/>
                    <a:gd name="T53" fmla="*/ 203 h 209"/>
                    <a:gd name="T54" fmla="*/ 87 w 149"/>
                    <a:gd name="T55" fmla="*/ 208 h 209"/>
                    <a:gd name="T56" fmla="*/ 49 w 149"/>
                    <a:gd name="T57" fmla="*/ 207 h 209"/>
                    <a:gd name="T58" fmla="*/ 28 w 149"/>
                    <a:gd name="T59" fmla="*/ 198 h 209"/>
                    <a:gd name="T60" fmla="*/ 15 w 149"/>
                    <a:gd name="T61" fmla="*/ 187 h 209"/>
                    <a:gd name="T62" fmla="*/ 8 w 149"/>
                    <a:gd name="T63" fmla="*/ 173 h 209"/>
                    <a:gd name="T64" fmla="*/ 45 w 149"/>
                    <a:gd name="T65" fmla="*/ 162 h 209"/>
                    <a:gd name="T66" fmla="*/ 50 w 149"/>
                    <a:gd name="T67" fmla="*/ 171 h 209"/>
                    <a:gd name="T68" fmla="*/ 57 w 149"/>
                    <a:gd name="T69" fmla="*/ 178 h 209"/>
                    <a:gd name="T70" fmla="*/ 77 w 149"/>
                    <a:gd name="T71" fmla="*/ 182 h 209"/>
                    <a:gd name="T72" fmla="*/ 95 w 149"/>
                    <a:gd name="T73" fmla="*/ 178 h 209"/>
                    <a:gd name="T74" fmla="*/ 106 w 149"/>
                    <a:gd name="T75" fmla="*/ 164 h 209"/>
                    <a:gd name="T76" fmla="*/ 109 w 149"/>
                    <a:gd name="T77" fmla="*/ 126 h 209"/>
                    <a:gd name="T78" fmla="*/ 89 w 149"/>
                    <a:gd name="T79" fmla="*/ 143 h 209"/>
                    <a:gd name="T80" fmla="*/ 64 w 149"/>
                    <a:gd name="T81" fmla="*/ 149 h 209"/>
                    <a:gd name="T82" fmla="*/ 36 w 149"/>
                    <a:gd name="T83" fmla="*/ 143 h 209"/>
                    <a:gd name="T84" fmla="*/ 15 w 149"/>
                    <a:gd name="T85" fmla="*/ 127 h 209"/>
                    <a:gd name="T86" fmla="*/ 4 w 149"/>
                    <a:gd name="T87" fmla="*/ 103 h 209"/>
                    <a:gd name="T88" fmla="*/ 0 w 149"/>
                    <a:gd name="T89" fmla="*/ 74 h 209"/>
                    <a:gd name="T90" fmla="*/ 4 w 149"/>
                    <a:gd name="T91" fmla="*/ 46 h 209"/>
                    <a:gd name="T92" fmla="*/ 17 w 149"/>
                    <a:gd name="T93" fmla="*/ 23 h 209"/>
                    <a:gd name="T94" fmla="*/ 37 w 149"/>
                    <a:gd name="T95" fmla="*/ 7 h 209"/>
                    <a:gd name="T96" fmla="*/ 65 w 149"/>
                    <a:gd name="T97" fmla="*/ 0 h 2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9"/>
                    <a:gd name="T148" fmla="*/ 0 h 209"/>
                    <a:gd name="T149" fmla="*/ 149 w 149"/>
                    <a:gd name="T150" fmla="*/ 209 h 20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9" h="209">
                      <a:moveTo>
                        <a:pt x="69" y="31"/>
                      </a:moveTo>
                      <a:lnTo>
                        <a:pt x="64" y="32"/>
                      </a:lnTo>
                      <a:lnTo>
                        <a:pt x="59" y="35"/>
                      </a:lnTo>
                      <a:lnTo>
                        <a:pt x="57" y="37"/>
                      </a:lnTo>
                      <a:lnTo>
                        <a:pt x="54" y="39"/>
                      </a:lnTo>
                      <a:lnTo>
                        <a:pt x="52" y="41"/>
                      </a:lnTo>
                      <a:lnTo>
                        <a:pt x="50" y="44"/>
                      </a:lnTo>
                      <a:lnTo>
                        <a:pt x="46" y="47"/>
                      </a:lnTo>
                      <a:lnTo>
                        <a:pt x="44" y="52"/>
                      </a:lnTo>
                      <a:lnTo>
                        <a:pt x="43" y="57"/>
                      </a:lnTo>
                      <a:lnTo>
                        <a:pt x="42" y="66"/>
                      </a:lnTo>
                      <a:lnTo>
                        <a:pt x="41" y="73"/>
                      </a:lnTo>
                      <a:lnTo>
                        <a:pt x="42" y="82"/>
                      </a:lnTo>
                      <a:lnTo>
                        <a:pt x="43" y="89"/>
                      </a:lnTo>
                      <a:lnTo>
                        <a:pt x="44" y="95"/>
                      </a:lnTo>
                      <a:lnTo>
                        <a:pt x="49" y="103"/>
                      </a:lnTo>
                      <a:lnTo>
                        <a:pt x="51" y="107"/>
                      </a:lnTo>
                      <a:lnTo>
                        <a:pt x="58" y="114"/>
                      </a:lnTo>
                      <a:lnTo>
                        <a:pt x="61" y="115"/>
                      </a:lnTo>
                      <a:lnTo>
                        <a:pt x="66" y="117"/>
                      </a:lnTo>
                      <a:lnTo>
                        <a:pt x="70" y="119"/>
                      </a:lnTo>
                      <a:lnTo>
                        <a:pt x="79" y="119"/>
                      </a:lnTo>
                      <a:lnTo>
                        <a:pt x="82" y="117"/>
                      </a:lnTo>
                      <a:lnTo>
                        <a:pt x="86" y="116"/>
                      </a:lnTo>
                      <a:lnTo>
                        <a:pt x="89" y="114"/>
                      </a:lnTo>
                      <a:lnTo>
                        <a:pt x="94" y="112"/>
                      </a:lnTo>
                      <a:lnTo>
                        <a:pt x="100" y="106"/>
                      </a:lnTo>
                      <a:lnTo>
                        <a:pt x="104" y="99"/>
                      </a:lnTo>
                      <a:lnTo>
                        <a:pt x="107" y="93"/>
                      </a:lnTo>
                      <a:lnTo>
                        <a:pt x="109" y="82"/>
                      </a:lnTo>
                      <a:lnTo>
                        <a:pt x="109" y="68"/>
                      </a:lnTo>
                      <a:lnTo>
                        <a:pt x="108" y="59"/>
                      </a:lnTo>
                      <a:lnTo>
                        <a:pt x="107" y="55"/>
                      </a:lnTo>
                      <a:lnTo>
                        <a:pt x="106" y="52"/>
                      </a:lnTo>
                      <a:lnTo>
                        <a:pt x="97" y="39"/>
                      </a:lnTo>
                      <a:lnTo>
                        <a:pt x="95" y="37"/>
                      </a:lnTo>
                      <a:lnTo>
                        <a:pt x="92" y="35"/>
                      </a:lnTo>
                      <a:lnTo>
                        <a:pt x="83" y="32"/>
                      </a:lnTo>
                      <a:lnTo>
                        <a:pt x="74" y="31"/>
                      </a:lnTo>
                      <a:lnTo>
                        <a:pt x="69" y="31"/>
                      </a:lnTo>
                      <a:close/>
                      <a:moveTo>
                        <a:pt x="65" y="0"/>
                      </a:moveTo>
                      <a:lnTo>
                        <a:pt x="79" y="1"/>
                      </a:lnTo>
                      <a:lnTo>
                        <a:pt x="90" y="6"/>
                      </a:lnTo>
                      <a:lnTo>
                        <a:pt x="100" y="13"/>
                      </a:lnTo>
                      <a:lnTo>
                        <a:pt x="109" y="24"/>
                      </a:lnTo>
                      <a:lnTo>
                        <a:pt x="109" y="4"/>
                      </a:lnTo>
                      <a:lnTo>
                        <a:pt x="149" y="4"/>
                      </a:lnTo>
                      <a:lnTo>
                        <a:pt x="149" y="143"/>
                      </a:lnTo>
                      <a:lnTo>
                        <a:pt x="148" y="153"/>
                      </a:lnTo>
                      <a:lnTo>
                        <a:pt x="145" y="164"/>
                      </a:lnTo>
                      <a:lnTo>
                        <a:pt x="142" y="175"/>
                      </a:lnTo>
                      <a:lnTo>
                        <a:pt x="136" y="185"/>
                      </a:lnTo>
                      <a:lnTo>
                        <a:pt x="126" y="195"/>
                      </a:lnTo>
                      <a:lnTo>
                        <a:pt x="112" y="203"/>
                      </a:lnTo>
                      <a:lnTo>
                        <a:pt x="100" y="206"/>
                      </a:lnTo>
                      <a:lnTo>
                        <a:pt x="87" y="208"/>
                      </a:lnTo>
                      <a:lnTo>
                        <a:pt x="71" y="209"/>
                      </a:lnTo>
                      <a:lnTo>
                        <a:pt x="49" y="207"/>
                      </a:lnTo>
                      <a:lnTo>
                        <a:pt x="38" y="203"/>
                      </a:lnTo>
                      <a:lnTo>
                        <a:pt x="28" y="198"/>
                      </a:lnTo>
                      <a:lnTo>
                        <a:pt x="19" y="192"/>
                      </a:lnTo>
                      <a:lnTo>
                        <a:pt x="15" y="187"/>
                      </a:lnTo>
                      <a:lnTo>
                        <a:pt x="12" y="183"/>
                      </a:lnTo>
                      <a:lnTo>
                        <a:pt x="8" y="173"/>
                      </a:lnTo>
                      <a:lnTo>
                        <a:pt x="5" y="162"/>
                      </a:lnTo>
                      <a:lnTo>
                        <a:pt x="45" y="162"/>
                      </a:lnTo>
                      <a:lnTo>
                        <a:pt x="47" y="167"/>
                      </a:lnTo>
                      <a:lnTo>
                        <a:pt x="50" y="171"/>
                      </a:lnTo>
                      <a:lnTo>
                        <a:pt x="53" y="175"/>
                      </a:lnTo>
                      <a:lnTo>
                        <a:pt x="57" y="178"/>
                      </a:lnTo>
                      <a:lnTo>
                        <a:pt x="66" y="181"/>
                      </a:lnTo>
                      <a:lnTo>
                        <a:pt x="77" y="182"/>
                      </a:lnTo>
                      <a:lnTo>
                        <a:pt x="87" y="181"/>
                      </a:lnTo>
                      <a:lnTo>
                        <a:pt x="95" y="178"/>
                      </a:lnTo>
                      <a:lnTo>
                        <a:pt x="101" y="171"/>
                      </a:lnTo>
                      <a:lnTo>
                        <a:pt x="106" y="164"/>
                      </a:lnTo>
                      <a:lnTo>
                        <a:pt x="109" y="155"/>
                      </a:lnTo>
                      <a:lnTo>
                        <a:pt x="109" y="126"/>
                      </a:lnTo>
                      <a:lnTo>
                        <a:pt x="101" y="137"/>
                      </a:lnTo>
                      <a:lnTo>
                        <a:pt x="89" y="143"/>
                      </a:lnTo>
                      <a:lnTo>
                        <a:pt x="78" y="148"/>
                      </a:lnTo>
                      <a:lnTo>
                        <a:pt x="64" y="149"/>
                      </a:lnTo>
                      <a:lnTo>
                        <a:pt x="49" y="148"/>
                      </a:lnTo>
                      <a:lnTo>
                        <a:pt x="36" y="143"/>
                      </a:lnTo>
                      <a:lnTo>
                        <a:pt x="24" y="136"/>
                      </a:lnTo>
                      <a:lnTo>
                        <a:pt x="15" y="127"/>
                      </a:lnTo>
                      <a:lnTo>
                        <a:pt x="9" y="115"/>
                      </a:lnTo>
                      <a:lnTo>
                        <a:pt x="4" y="103"/>
                      </a:lnTo>
                      <a:lnTo>
                        <a:pt x="1" y="89"/>
                      </a:lnTo>
                      <a:lnTo>
                        <a:pt x="0" y="74"/>
                      </a:lnTo>
                      <a:lnTo>
                        <a:pt x="1" y="60"/>
                      </a:lnTo>
                      <a:lnTo>
                        <a:pt x="4" y="46"/>
                      </a:lnTo>
                      <a:lnTo>
                        <a:pt x="10" y="33"/>
                      </a:lnTo>
                      <a:lnTo>
                        <a:pt x="17" y="23"/>
                      </a:lnTo>
                      <a:lnTo>
                        <a:pt x="26" y="13"/>
                      </a:lnTo>
                      <a:lnTo>
                        <a:pt x="37" y="7"/>
                      </a:lnTo>
                      <a:lnTo>
                        <a:pt x="50" y="2"/>
                      </a:lnTo>
                      <a:lnTo>
                        <a:pt x="65" y="0"/>
                      </a:lnTo>
                      <a:close/>
                    </a:path>
                  </a:pathLst>
                </a:custGeom>
                <a:grpFill/>
                <a:ln w="0">
                  <a:solidFill>
                    <a:schemeClr val="bg1"/>
                  </a:solidFill>
                  <a:round/>
                  <a:headEnd/>
                  <a:tailEnd/>
                </a:ln>
              </p:spPr>
              <p:txBody>
                <a:bodyPr/>
                <a:lstStyle/>
                <a:p>
                  <a:pPr>
                    <a:defRPr/>
                  </a:pPr>
                  <a:endParaRPr lang="en-US" dirty="0"/>
                </a:p>
              </p:txBody>
            </p:sp>
            <p:sp>
              <p:nvSpPr>
                <p:cNvPr id="54" name="Freeform 65"/>
                <p:cNvSpPr>
                  <a:spLocks/>
                </p:cNvSpPr>
                <p:nvPr/>
              </p:nvSpPr>
              <p:spPr bwMode="auto">
                <a:xfrm>
                  <a:off x="5548313" y="5926138"/>
                  <a:ext cx="276225" cy="327025"/>
                </a:xfrm>
                <a:custGeom>
                  <a:avLst/>
                  <a:gdLst>
                    <a:gd name="T0" fmla="*/ 0 w 174"/>
                    <a:gd name="T1" fmla="*/ 0 h 206"/>
                    <a:gd name="T2" fmla="*/ 45 w 174"/>
                    <a:gd name="T3" fmla="*/ 0 h 206"/>
                    <a:gd name="T4" fmla="*/ 45 w 174"/>
                    <a:gd name="T5" fmla="*/ 79 h 206"/>
                    <a:gd name="T6" fmla="*/ 129 w 174"/>
                    <a:gd name="T7" fmla="*/ 79 h 206"/>
                    <a:gd name="T8" fmla="*/ 129 w 174"/>
                    <a:gd name="T9" fmla="*/ 0 h 206"/>
                    <a:gd name="T10" fmla="*/ 174 w 174"/>
                    <a:gd name="T11" fmla="*/ 0 h 206"/>
                    <a:gd name="T12" fmla="*/ 174 w 174"/>
                    <a:gd name="T13" fmla="*/ 206 h 206"/>
                    <a:gd name="T14" fmla="*/ 129 w 174"/>
                    <a:gd name="T15" fmla="*/ 206 h 206"/>
                    <a:gd name="T16" fmla="*/ 129 w 174"/>
                    <a:gd name="T17" fmla="*/ 118 h 206"/>
                    <a:gd name="T18" fmla="*/ 45 w 174"/>
                    <a:gd name="T19" fmla="*/ 118 h 206"/>
                    <a:gd name="T20" fmla="*/ 45 w 174"/>
                    <a:gd name="T21" fmla="*/ 206 h 206"/>
                    <a:gd name="T22" fmla="*/ 0 w 174"/>
                    <a:gd name="T23" fmla="*/ 206 h 206"/>
                    <a:gd name="T24" fmla="*/ 0 w 174"/>
                    <a:gd name="T25" fmla="*/ 0 h 2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06"/>
                    <a:gd name="T41" fmla="*/ 174 w 174"/>
                    <a:gd name="T42" fmla="*/ 206 h 2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06">
                      <a:moveTo>
                        <a:pt x="0" y="0"/>
                      </a:moveTo>
                      <a:lnTo>
                        <a:pt x="45" y="0"/>
                      </a:lnTo>
                      <a:lnTo>
                        <a:pt x="45" y="79"/>
                      </a:lnTo>
                      <a:lnTo>
                        <a:pt x="129" y="79"/>
                      </a:lnTo>
                      <a:lnTo>
                        <a:pt x="129" y="0"/>
                      </a:lnTo>
                      <a:lnTo>
                        <a:pt x="174" y="0"/>
                      </a:lnTo>
                      <a:lnTo>
                        <a:pt x="174" y="206"/>
                      </a:lnTo>
                      <a:lnTo>
                        <a:pt x="129" y="206"/>
                      </a:lnTo>
                      <a:lnTo>
                        <a:pt x="129" y="118"/>
                      </a:lnTo>
                      <a:lnTo>
                        <a:pt x="45" y="118"/>
                      </a:lnTo>
                      <a:lnTo>
                        <a:pt x="45" y="206"/>
                      </a:lnTo>
                      <a:lnTo>
                        <a:pt x="0" y="206"/>
                      </a:lnTo>
                      <a:lnTo>
                        <a:pt x="0" y="0"/>
                      </a:lnTo>
                      <a:close/>
                    </a:path>
                  </a:pathLst>
                </a:custGeom>
                <a:grpFill/>
                <a:ln w="0">
                  <a:solidFill>
                    <a:schemeClr val="bg1"/>
                  </a:solidFill>
                  <a:round/>
                  <a:headEnd/>
                  <a:tailEnd/>
                </a:ln>
              </p:spPr>
              <p:txBody>
                <a:bodyPr/>
                <a:lstStyle/>
                <a:p>
                  <a:pPr>
                    <a:defRPr/>
                  </a:pPr>
                  <a:endParaRPr lang="en-US" dirty="0"/>
                </a:p>
              </p:txBody>
            </p:sp>
            <p:sp>
              <p:nvSpPr>
                <p:cNvPr id="55" name="Freeform 66"/>
                <p:cNvSpPr>
                  <a:spLocks noEditPoints="1"/>
                </p:cNvSpPr>
                <p:nvPr/>
              </p:nvSpPr>
              <p:spPr bwMode="auto">
                <a:xfrm>
                  <a:off x="5868988" y="6010275"/>
                  <a:ext cx="236537" cy="249238"/>
                </a:xfrm>
                <a:custGeom>
                  <a:avLst/>
                  <a:gdLst>
                    <a:gd name="T0" fmla="*/ 76 w 149"/>
                    <a:gd name="T1" fmla="*/ 31 h 157"/>
                    <a:gd name="T2" fmla="*/ 66 w 149"/>
                    <a:gd name="T3" fmla="*/ 32 h 157"/>
                    <a:gd name="T4" fmla="*/ 58 w 149"/>
                    <a:gd name="T5" fmla="*/ 35 h 157"/>
                    <a:gd name="T6" fmla="*/ 54 w 149"/>
                    <a:gd name="T7" fmla="*/ 37 h 157"/>
                    <a:gd name="T8" fmla="*/ 51 w 149"/>
                    <a:gd name="T9" fmla="*/ 39 h 157"/>
                    <a:gd name="T10" fmla="*/ 49 w 149"/>
                    <a:gd name="T11" fmla="*/ 42 h 157"/>
                    <a:gd name="T12" fmla="*/ 47 w 149"/>
                    <a:gd name="T13" fmla="*/ 44 h 157"/>
                    <a:gd name="T14" fmla="*/ 44 w 149"/>
                    <a:gd name="T15" fmla="*/ 51 h 157"/>
                    <a:gd name="T16" fmla="*/ 43 w 149"/>
                    <a:gd name="T17" fmla="*/ 53 h 157"/>
                    <a:gd name="T18" fmla="*/ 42 w 149"/>
                    <a:gd name="T19" fmla="*/ 58 h 157"/>
                    <a:gd name="T20" fmla="*/ 41 w 149"/>
                    <a:gd name="T21" fmla="*/ 63 h 157"/>
                    <a:gd name="T22" fmla="*/ 108 w 149"/>
                    <a:gd name="T23" fmla="*/ 63 h 157"/>
                    <a:gd name="T24" fmla="*/ 104 w 149"/>
                    <a:gd name="T25" fmla="*/ 49 h 157"/>
                    <a:gd name="T26" fmla="*/ 97 w 149"/>
                    <a:gd name="T27" fmla="*/ 39 h 157"/>
                    <a:gd name="T28" fmla="*/ 92 w 149"/>
                    <a:gd name="T29" fmla="*/ 35 h 157"/>
                    <a:gd name="T30" fmla="*/ 84 w 149"/>
                    <a:gd name="T31" fmla="*/ 32 h 157"/>
                    <a:gd name="T32" fmla="*/ 76 w 149"/>
                    <a:gd name="T33" fmla="*/ 31 h 157"/>
                    <a:gd name="T34" fmla="*/ 77 w 149"/>
                    <a:gd name="T35" fmla="*/ 0 h 157"/>
                    <a:gd name="T36" fmla="*/ 88 w 149"/>
                    <a:gd name="T37" fmla="*/ 1 h 157"/>
                    <a:gd name="T38" fmla="*/ 99 w 149"/>
                    <a:gd name="T39" fmla="*/ 3 h 157"/>
                    <a:gd name="T40" fmla="*/ 109 w 149"/>
                    <a:gd name="T41" fmla="*/ 8 h 157"/>
                    <a:gd name="T42" fmla="*/ 122 w 149"/>
                    <a:gd name="T43" fmla="*/ 16 h 157"/>
                    <a:gd name="T44" fmla="*/ 133 w 149"/>
                    <a:gd name="T45" fmla="*/ 27 h 157"/>
                    <a:gd name="T46" fmla="*/ 141 w 149"/>
                    <a:gd name="T47" fmla="*/ 41 h 157"/>
                    <a:gd name="T48" fmla="*/ 146 w 149"/>
                    <a:gd name="T49" fmla="*/ 55 h 157"/>
                    <a:gd name="T50" fmla="*/ 149 w 149"/>
                    <a:gd name="T51" fmla="*/ 72 h 157"/>
                    <a:gd name="T52" fmla="*/ 149 w 149"/>
                    <a:gd name="T53" fmla="*/ 88 h 157"/>
                    <a:gd name="T54" fmla="*/ 41 w 149"/>
                    <a:gd name="T55" fmla="*/ 88 h 157"/>
                    <a:gd name="T56" fmla="*/ 43 w 149"/>
                    <a:gd name="T57" fmla="*/ 101 h 157"/>
                    <a:gd name="T58" fmla="*/ 47 w 149"/>
                    <a:gd name="T59" fmla="*/ 111 h 157"/>
                    <a:gd name="T60" fmla="*/ 51 w 149"/>
                    <a:gd name="T61" fmla="*/ 117 h 157"/>
                    <a:gd name="T62" fmla="*/ 58 w 149"/>
                    <a:gd name="T63" fmla="*/ 123 h 157"/>
                    <a:gd name="T64" fmla="*/ 67 w 149"/>
                    <a:gd name="T65" fmla="*/ 125 h 157"/>
                    <a:gd name="T66" fmla="*/ 78 w 149"/>
                    <a:gd name="T67" fmla="*/ 126 h 157"/>
                    <a:gd name="T68" fmla="*/ 90 w 149"/>
                    <a:gd name="T69" fmla="*/ 125 h 157"/>
                    <a:gd name="T70" fmla="*/ 99 w 149"/>
                    <a:gd name="T71" fmla="*/ 121 h 157"/>
                    <a:gd name="T72" fmla="*/ 104 w 149"/>
                    <a:gd name="T73" fmla="*/ 117 h 157"/>
                    <a:gd name="T74" fmla="*/ 107 w 149"/>
                    <a:gd name="T75" fmla="*/ 114 h 157"/>
                    <a:gd name="T76" fmla="*/ 109 w 149"/>
                    <a:gd name="T77" fmla="*/ 111 h 157"/>
                    <a:gd name="T78" fmla="*/ 110 w 149"/>
                    <a:gd name="T79" fmla="*/ 107 h 157"/>
                    <a:gd name="T80" fmla="*/ 146 w 149"/>
                    <a:gd name="T81" fmla="*/ 107 h 157"/>
                    <a:gd name="T82" fmla="*/ 139 w 149"/>
                    <a:gd name="T83" fmla="*/ 123 h 157"/>
                    <a:gd name="T84" fmla="*/ 130 w 149"/>
                    <a:gd name="T85" fmla="*/ 136 h 157"/>
                    <a:gd name="T86" fmla="*/ 120 w 149"/>
                    <a:gd name="T87" fmla="*/ 145 h 157"/>
                    <a:gd name="T88" fmla="*/ 107 w 149"/>
                    <a:gd name="T89" fmla="*/ 152 h 157"/>
                    <a:gd name="T90" fmla="*/ 93 w 149"/>
                    <a:gd name="T91" fmla="*/ 156 h 157"/>
                    <a:gd name="T92" fmla="*/ 77 w 149"/>
                    <a:gd name="T93" fmla="*/ 157 h 157"/>
                    <a:gd name="T94" fmla="*/ 59 w 149"/>
                    <a:gd name="T95" fmla="*/ 156 h 157"/>
                    <a:gd name="T96" fmla="*/ 44 w 149"/>
                    <a:gd name="T97" fmla="*/ 151 h 157"/>
                    <a:gd name="T98" fmla="*/ 31 w 149"/>
                    <a:gd name="T99" fmla="*/ 144 h 157"/>
                    <a:gd name="T100" fmla="*/ 21 w 149"/>
                    <a:gd name="T101" fmla="*/ 136 h 157"/>
                    <a:gd name="T102" fmla="*/ 12 w 149"/>
                    <a:gd name="T103" fmla="*/ 124 h 157"/>
                    <a:gd name="T104" fmla="*/ 6 w 149"/>
                    <a:gd name="T105" fmla="*/ 111 h 157"/>
                    <a:gd name="T106" fmla="*/ 1 w 149"/>
                    <a:gd name="T107" fmla="*/ 96 h 157"/>
                    <a:gd name="T108" fmla="*/ 0 w 149"/>
                    <a:gd name="T109" fmla="*/ 79 h 157"/>
                    <a:gd name="T110" fmla="*/ 1 w 149"/>
                    <a:gd name="T111" fmla="*/ 63 h 157"/>
                    <a:gd name="T112" fmla="*/ 6 w 149"/>
                    <a:gd name="T113" fmla="*/ 47 h 157"/>
                    <a:gd name="T114" fmla="*/ 12 w 149"/>
                    <a:gd name="T115" fmla="*/ 35 h 157"/>
                    <a:gd name="T116" fmla="*/ 21 w 149"/>
                    <a:gd name="T117" fmla="*/ 23 h 157"/>
                    <a:gd name="T118" fmla="*/ 33 w 149"/>
                    <a:gd name="T119" fmla="*/ 13 h 157"/>
                    <a:gd name="T120" fmla="*/ 45 w 149"/>
                    <a:gd name="T121" fmla="*/ 7 h 157"/>
                    <a:gd name="T122" fmla="*/ 60 w 149"/>
                    <a:gd name="T123" fmla="*/ 2 h 157"/>
                    <a:gd name="T124" fmla="*/ 77 w 149"/>
                    <a:gd name="T125" fmla="*/ 0 h 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9"/>
                    <a:gd name="T190" fmla="*/ 0 h 157"/>
                    <a:gd name="T191" fmla="*/ 149 w 149"/>
                    <a:gd name="T192" fmla="*/ 157 h 15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9" h="157">
                      <a:moveTo>
                        <a:pt x="76" y="31"/>
                      </a:moveTo>
                      <a:lnTo>
                        <a:pt x="66" y="32"/>
                      </a:lnTo>
                      <a:lnTo>
                        <a:pt x="58" y="35"/>
                      </a:lnTo>
                      <a:lnTo>
                        <a:pt x="54" y="37"/>
                      </a:lnTo>
                      <a:lnTo>
                        <a:pt x="51" y="39"/>
                      </a:lnTo>
                      <a:lnTo>
                        <a:pt x="49" y="42"/>
                      </a:lnTo>
                      <a:lnTo>
                        <a:pt x="47" y="44"/>
                      </a:lnTo>
                      <a:lnTo>
                        <a:pt x="44" y="51"/>
                      </a:lnTo>
                      <a:lnTo>
                        <a:pt x="43" y="53"/>
                      </a:lnTo>
                      <a:lnTo>
                        <a:pt x="42" y="58"/>
                      </a:lnTo>
                      <a:lnTo>
                        <a:pt x="41" y="63"/>
                      </a:lnTo>
                      <a:lnTo>
                        <a:pt x="108" y="63"/>
                      </a:lnTo>
                      <a:lnTo>
                        <a:pt x="104" y="49"/>
                      </a:lnTo>
                      <a:lnTo>
                        <a:pt x="97" y="39"/>
                      </a:lnTo>
                      <a:lnTo>
                        <a:pt x="92" y="35"/>
                      </a:lnTo>
                      <a:lnTo>
                        <a:pt x="84" y="32"/>
                      </a:lnTo>
                      <a:lnTo>
                        <a:pt x="76" y="31"/>
                      </a:lnTo>
                      <a:close/>
                      <a:moveTo>
                        <a:pt x="77" y="0"/>
                      </a:moveTo>
                      <a:lnTo>
                        <a:pt x="88" y="1"/>
                      </a:lnTo>
                      <a:lnTo>
                        <a:pt x="99" y="3"/>
                      </a:lnTo>
                      <a:lnTo>
                        <a:pt x="109" y="8"/>
                      </a:lnTo>
                      <a:lnTo>
                        <a:pt x="122" y="16"/>
                      </a:lnTo>
                      <a:lnTo>
                        <a:pt x="133" y="27"/>
                      </a:lnTo>
                      <a:lnTo>
                        <a:pt x="141" y="41"/>
                      </a:lnTo>
                      <a:lnTo>
                        <a:pt x="146" y="55"/>
                      </a:lnTo>
                      <a:lnTo>
                        <a:pt x="149" y="72"/>
                      </a:lnTo>
                      <a:lnTo>
                        <a:pt x="149" y="88"/>
                      </a:lnTo>
                      <a:lnTo>
                        <a:pt x="41" y="88"/>
                      </a:lnTo>
                      <a:lnTo>
                        <a:pt x="43" y="101"/>
                      </a:lnTo>
                      <a:lnTo>
                        <a:pt x="47" y="111"/>
                      </a:lnTo>
                      <a:lnTo>
                        <a:pt x="51" y="117"/>
                      </a:lnTo>
                      <a:lnTo>
                        <a:pt x="58" y="123"/>
                      </a:lnTo>
                      <a:lnTo>
                        <a:pt x="67" y="125"/>
                      </a:lnTo>
                      <a:lnTo>
                        <a:pt x="78" y="126"/>
                      </a:lnTo>
                      <a:lnTo>
                        <a:pt x="90" y="125"/>
                      </a:lnTo>
                      <a:lnTo>
                        <a:pt x="99" y="121"/>
                      </a:lnTo>
                      <a:lnTo>
                        <a:pt x="104" y="117"/>
                      </a:lnTo>
                      <a:lnTo>
                        <a:pt x="107" y="114"/>
                      </a:lnTo>
                      <a:lnTo>
                        <a:pt x="109" y="111"/>
                      </a:lnTo>
                      <a:lnTo>
                        <a:pt x="110" y="107"/>
                      </a:lnTo>
                      <a:lnTo>
                        <a:pt x="146" y="107"/>
                      </a:lnTo>
                      <a:lnTo>
                        <a:pt x="139" y="123"/>
                      </a:lnTo>
                      <a:lnTo>
                        <a:pt x="130" y="136"/>
                      </a:lnTo>
                      <a:lnTo>
                        <a:pt x="120" y="145"/>
                      </a:lnTo>
                      <a:lnTo>
                        <a:pt x="107" y="152"/>
                      </a:lnTo>
                      <a:lnTo>
                        <a:pt x="93" y="156"/>
                      </a:lnTo>
                      <a:lnTo>
                        <a:pt x="77" y="157"/>
                      </a:lnTo>
                      <a:lnTo>
                        <a:pt x="59" y="156"/>
                      </a:lnTo>
                      <a:lnTo>
                        <a:pt x="44" y="151"/>
                      </a:lnTo>
                      <a:lnTo>
                        <a:pt x="31" y="144"/>
                      </a:lnTo>
                      <a:lnTo>
                        <a:pt x="21" y="136"/>
                      </a:lnTo>
                      <a:lnTo>
                        <a:pt x="12" y="124"/>
                      </a:lnTo>
                      <a:lnTo>
                        <a:pt x="6" y="111"/>
                      </a:lnTo>
                      <a:lnTo>
                        <a:pt x="1" y="96"/>
                      </a:lnTo>
                      <a:lnTo>
                        <a:pt x="0" y="79"/>
                      </a:lnTo>
                      <a:lnTo>
                        <a:pt x="1" y="63"/>
                      </a:lnTo>
                      <a:lnTo>
                        <a:pt x="6" y="47"/>
                      </a:lnTo>
                      <a:lnTo>
                        <a:pt x="12" y="35"/>
                      </a:lnTo>
                      <a:lnTo>
                        <a:pt x="21" y="23"/>
                      </a:lnTo>
                      <a:lnTo>
                        <a:pt x="33" y="13"/>
                      </a:lnTo>
                      <a:lnTo>
                        <a:pt x="45" y="7"/>
                      </a:lnTo>
                      <a:lnTo>
                        <a:pt x="60" y="2"/>
                      </a:lnTo>
                      <a:lnTo>
                        <a:pt x="77" y="0"/>
                      </a:lnTo>
                      <a:close/>
                    </a:path>
                  </a:pathLst>
                </a:custGeom>
                <a:grpFill/>
                <a:ln w="0">
                  <a:solidFill>
                    <a:schemeClr val="bg1"/>
                  </a:solidFill>
                  <a:round/>
                  <a:headEnd/>
                  <a:tailEnd/>
                </a:ln>
              </p:spPr>
              <p:txBody>
                <a:bodyPr/>
                <a:lstStyle/>
                <a:p>
                  <a:pPr>
                    <a:defRPr/>
                  </a:pPr>
                  <a:endParaRPr lang="en-US" dirty="0"/>
                </a:p>
              </p:txBody>
            </p:sp>
            <p:sp>
              <p:nvSpPr>
                <p:cNvPr id="56" name="Freeform 67"/>
                <p:cNvSpPr>
                  <a:spLocks/>
                </p:cNvSpPr>
                <p:nvPr/>
              </p:nvSpPr>
              <p:spPr bwMode="auto">
                <a:xfrm>
                  <a:off x="6142038" y="6010275"/>
                  <a:ext cx="152400" cy="242888"/>
                </a:xfrm>
                <a:custGeom>
                  <a:avLst/>
                  <a:gdLst>
                    <a:gd name="T0" fmla="*/ 82 w 96"/>
                    <a:gd name="T1" fmla="*/ 0 h 153"/>
                    <a:gd name="T2" fmla="*/ 91 w 96"/>
                    <a:gd name="T3" fmla="*/ 0 h 153"/>
                    <a:gd name="T4" fmla="*/ 93 w 96"/>
                    <a:gd name="T5" fmla="*/ 1 h 153"/>
                    <a:gd name="T6" fmla="*/ 96 w 96"/>
                    <a:gd name="T7" fmla="*/ 1 h 153"/>
                    <a:gd name="T8" fmla="*/ 96 w 96"/>
                    <a:gd name="T9" fmla="*/ 40 h 153"/>
                    <a:gd name="T10" fmla="*/ 95 w 96"/>
                    <a:gd name="T11" fmla="*/ 39 h 153"/>
                    <a:gd name="T12" fmla="*/ 90 w 96"/>
                    <a:gd name="T13" fmla="*/ 39 h 153"/>
                    <a:gd name="T14" fmla="*/ 88 w 96"/>
                    <a:gd name="T15" fmla="*/ 38 h 153"/>
                    <a:gd name="T16" fmla="*/ 82 w 96"/>
                    <a:gd name="T17" fmla="*/ 38 h 153"/>
                    <a:gd name="T18" fmla="*/ 71 w 96"/>
                    <a:gd name="T19" fmla="*/ 39 h 153"/>
                    <a:gd name="T20" fmla="*/ 63 w 96"/>
                    <a:gd name="T21" fmla="*/ 42 h 153"/>
                    <a:gd name="T22" fmla="*/ 57 w 96"/>
                    <a:gd name="T23" fmla="*/ 44 h 153"/>
                    <a:gd name="T24" fmla="*/ 53 w 96"/>
                    <a:gd name="T25" fmla="*/ 47 h 153"/>
                    <a:gd name="T26" fmla="*/ 50 w 96"/>
                    <a:gd name="T27" fmla="*/ 52 h 153"/>
                    <a:gd name="T28" fmla="*/ 48 w 96"/>
                    <a:gd name="T29" fmla="*/ 56 h 153"/>
                    <a:gd name="T30" fmla="*/ 43 w 96"/>
                    <a:gd name="T31" fmla="*/ 67 h 153"/>
                    <a:gd name="T32" fmla="*/ 41 w 96"/>
                    <a:gd name="T33" fmla="*/ 86 h 153"/>
                    <a:gd name="T34" fmla="*/ 41 w 96"/>
                    <a:gd name="T35" fmla="*/ 153 h 153"/>
                    <a:gd name="T36" fmla="*/ 0 w 96"/>
                    <a:gd name="T37" fmla="*/ 153 h 153"/>
                    <a:gd name="T38" fmla="*/ 0 w 96"/>
                    <a:gd name="T39" fmla="*/ 4 h 153"/>
                    <a:gd name="T40" fmla="*/ 39 w 96"/>
                    <a:gd name="T41" fmla="*/ 4 h 153"/>
                    <a:gd name="T42" fmla="*/ 39 w 96"/>
                    <a:gd name="T43" fmla="*/ 31 h 153"/>
                    <a:gd name="T44" fmla="*/ 40 w 96"/>
                    <a:gd name="T45" fmla="*/ 31 h 153"/>
                    <a:gd name="T46" fmla="*/ 45 w 96"/>
                    <a:gd name="T47" fmla="*/ 23 h 153"/>
                    <a:gd name="T48" fmla="*/ 48 w 96"/>
                    <a:gd name="T49" fmla="*/ 20 h 153"/>
                    <a:gd name="T50" fmla="*/ 51 w 96"/>
                    <a:gd name="T51" fmla="*/ 15 h 153"/>
                    <a:gd name="T52" fmla="*/ 60 w 96"/>
                    <a:gd name="T53" fmla="*/ 9 h 153"/>
                    <a:gd name="T54" fmla="*/ 73 w 96"/>
                    <a:gd name="T55" fmla="*/ 2 h 153"/>
                    <a:gd name="T56" fmla="*/ 78 w 96"/>
                    <a:gd name="T57" fmla="*/ 1 h 153"/>
                    <a:gd name="T58" fmla="*/ 82 w 96"/>
                    <a:gd name="T59" fmla="*/ 0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6"/>
                    <a:gd name="T91" fmla="*/ 0 h 153"/>
                    <a:gd name="T92" fmla="*/ 96 w 96"/>
                    <a:gd name="T93" fmla="*/ 153 h 15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6" h="153">
                      <a:moveTo>
                        <a:pt x="82" y="0"/>
                      </a:moveTo>
                      <a:lnTo>
                        <a:pt x="91" y="0"/>
                      </a:lnTo>
                      <a:lnTo>
                        <a:pt x="93" y="1"/>
                      </a:lnTo>
                      <a:lnTo>
                        <a:pt x="96" y="1"/>
                      </a:lnTo>
                      <a:lnTo>
                        <a:pt x="96" y="40"/>
                      </a:lnTo>
                      <a:lnTo>
                        <a:pt x="95" y="39"/>
                      </a:lnTo>
                      <a:lnTo>
                        <a:pt x="90" y="39"/>
                      </a:lnTo>
                      <a:lnTo>
                        <a:pt x="88" y="38"/>
                      </a:lnTo>
                      <a:lnTo>
                        <a:pt x="82" y="38"/>
                      </a:lnTo>
                      <a:lnTo>
                        <a:pt x="71" y="39"/>
                      </a:lnTo>
                      <a:lnTo>
                        <a:pt x="63" y="42"/>
                      </a:lnTo>
                      <a:lnTo>
                        <a:pt x="57" y="44"/>
                      </a:lnTo>
                      <a:lnTo>
                        <a:pt x="53" y="47"/>
                      </a:lnTo>
                      <a:lnTo>
                        <a:pt x="50" y="52"/>
                      </a:lnTo>
                      <a:lnTo>
                        <a:pt x="48" y="56"/>
                      </a:lnTo>
                      <a:lnTo>
                        <a:pt x="43" y="67"/>
                      </a:lnTo>
                      <a:lnTo>
                        <a:pt x="41" y="86"/>
                      </a:lnTo>
                      <a:lnTo>
                        <a:pt x="41" y="153"/>
                      </a:lnTo>
                      <a:lnTo>
                        <a:pt x="0" y="153"/>
                      </a:lnTo>
                      <a:lnTo>
                        <a:pt x="0" y="4"/>
                      </a:lnTo>
                      <a:lnTo>
                        <a:pt x="39" y="4"/>
                      </a:lnTo>
                      <a:lnTo>
                        <a:pt x="39" y="31"/>
                      </a:lnTo>
                      <a:lnTo>
                        <a:pt x="40" y="31"/>
                      </a:lnTo>
                      <a:lnTo>
                        <a:pt x="45" y="23"/>
                      </a:lnTo>
                      <a:lnTo>
                        <a:pt x="48" y="20"/>
                      </a:lnTo>
                      <a:lnTo>
                        <a:pt x="51" y="15"/>
                      </a:lnTo>
                      <a:lnTo>
                        <a:pt x="60" y="9"/>
                      </a:lnTo>
                      <a:lnTo>
                        <a:pt x="73" y="2"/>
                      </a:lnTo>
                      <a:lnTo>
                        <a:pt x="78" y="1"/>
                      </a:lnTo>
                      <a:lnTo>
                        <a:pt x="82" y="0"/>
                      </a:lnTo>
                      <a:close/>
                    </a:path>
                  </a:pathLst>
                </a:custGeom>
                <a:grpFill/>
                <a:ln w="0">
                  <a:solidFill>
                    <a:schemeClr val="bg1"/>
                  </a:solidFill>
                  <a:round/>
                  <a:headEnd/>
                  <a:tailEnd/>
                </a:ln>
              </p:spPr>
              <p:txBody>
                <a:bodyPr/>
                <a:lstStyle/>
                <a:p>
                  <a:pPr>
                    <a:defRPr/>
                  </a:pPr>
                  <a:endParaRPr lang="en-US" dirty="0"/>
                </a:p>
              </p:txBody>
            </p:sp>
            <p:sp>
              <p:nvSpPr>
                <p:cNvPr id="57" name="Freeform 68"/>
                <p:cNvSpPr>
                  <a:spLocks noEditPoints="1"/>
                </p:cNvSpPr>
                <p:nvPr/>
              </p:nvSpPr>
              <p:spPr bwMode="auto">
                <a:xfrm>
                  <a:off x="6302375" y="6010275"/>
                  <a:ext cx="234950" cy="249238"/>
                </a:xfrm>
                <a:custGeom>
                  <a:avLst/>
                  <a:gdLst>
                    <a:gd name="T0" fmla="*/ 67 w 148"/>
                    <a:gd name="T1" fmla="*/ 31 h 157"/>
                    <a:gd name="T2" fmla="*/ 62 w 148"/>
                    <a:gd name="T3" fmla="*/ 32 h 157"/>
                    <a:gd name="T4" fmla="*/ 53 w 148"/>
                    <a:gd name="T5" fmla="*/ 37 h 157"/>
                    <a:gd name="T6" fmla="*/ 50 w 148"/>
                    <a:gd name="T7" fmla="*/ 39 h 157"/>
                    <a:gd name="T8" fmla="*/ 48 w 148"/>
                    <a:gd name="T9" fmla="*/ 42 h 157"/>
                    <a:gd name="T10" fmla="*/ 46 w 148"/>
                    <a:gd name="T11" fmla="*/ 44 h 157"/>
                    <a:gd name="T12" fmla="*/ 44 w 148"/>
                    <a:gd name="T13" fmla="*/ 51 h 157"/>
                    <a:gd name="T14" fmla="*/ 43 w 148"/>
                    <a:gd name="T15" fmla="*/ 53 h 157"/>
                    <a:gd name="T16" fmla="*/ 42 w 148"/>
                    <a:gd name="T17" fmla="*/ 58 h 157"/>
                    <a:gd name="T18" fmla="*/ 40 w 148"/>
                    <a:gd name="T19" fmla="*/ 63 h 157"/>
                    <a:gd name="T20" fmla="*/ 107 w 148"/>
                    <a:gd name="T21" fmla="*/ 63 h 157"/>
                    <a:gd name="T22" fmla="*/ 103 w 148"/>
                    <a:gd name="T23" fmla="*/ 49 h 157"/>
                    <a:gd name="T24" fmla="*/ 96 w 148"/>
                    <a:gd name="T25" fmla="*/ 39 h 157"/>
                    <a:gd name="T26" fmla="*/ 91 w 148"/>
                    <a:gd name="T27" fmla="*/ 35 h 157"/>
                    <a:gd name="T28" fmla="*/ 83 w 148"/>
                    <a:gd name="T29" fmla="*/ 32 h 157"/>
                    <a:gd name="T30" fmla="*/ 74 w 148"/>
                    <a:gd name="T31" fmla="*/ 31 h 157"/>
                    <a:gd name="T32" fmla="*/ 67 w 148"/>
                    <a:gd name="T33" fmla="*/ 31 h 157"/>
                    <a:gd name="T34" fmla="*/ 75 w 148"/>
                    <a:gd name="T35" fmla="*/ 0 h 157"/>
                    <a:gd name="T36" fmla="*/ 88 w 148"/>
                    <a:gd name="T37" fmla="*/ 1 h 157"/>
                    <a:gd name="T38" fmla="*/ 99 w 148"/>
                    <a:gd name="T39" fmla="*/ 3 h 157"/>
                    <a:gd name="T40" fmla="*/ 108 w 148"/>
                    <a:gd name="T41" fmla="*/ 8 h 157"/>
                    <a:gd name="T42" fmla="*/ 121 w 148"/>
                    <a:gd name="T43" fmla="*/ 16 h 157"/>
                    <a:gd name="T44" fmla="*/ 132 w 148"/>
                    <a:gd name="T45" fmla="*/ 27 h 157"/>
                    <a:gd name="T46" fmla="*/ 139 w 148"/>
                    <a:gd name="T47" fmla="*/ 41 h 157"/>
                    <a:gd name="T48" fmla="*/ 145 w 148"/>
                    <a:gd name="T49" fmla="*/ 55 h 157"/>
                    <a:gd name="T50" fmla="*/ 147 w 148"/>
                    <a:gd name="T51" fmla="*/ 72 h 157"/>
                    <a:gd name="T52" fmla="*/ 148 w 148"/>
                    <a:gd name="T53" fmla="*/ 88 h 157"/>
                    <a:gd name="T54" fmla="*/ 40 w 148"/>
                    <a:gd name="T55" fmla="*/ 88 h 157"/>
                    <a:gd name="T56" fmla="*/ 42 w 148"/>
                    <a:gd name="T57" fmla="*/ 101 h 157"/>
                    <a:gd name="T58" fmla="*/ 45 w 148"/>
                    <a:gd name="T59" fmla="*/ 111 h 157"/>
                    <a:gd name="T60" fmla="*/ 50 w 148"/>
                    <a:gd name="T61" fmla="*/ 117 h 157"/>
                    <a:gd name="T62" fmla="*/ 58 w 148"/>
                    <a:gd name="T63" fmla="*/ 123 h 157"/>
                    <a:gd name="T64" fmla="*/ 66 w 148"/>
                    <a:gd name="T65" fmla="*/ 125 h 157"/>
                    <a:gd name="T66" fmla="*/ 77 w 148"/>
                    <a:gd name="T67" fmla="*/ 126 h 157"/>
                    <a:gd name="T68" fmla="*/ 88 w 148"/>
                    <a:gd name="T69" fmla="*/ 125 h 157"/>
                    <a:gd name="T70" fmla="*/ 99 w 148"/>
                    <a:gd name="T71" fmla="*/ 121 h 157"/>
                    <a:gd name="T72" fmla="*/ 103 w 148"/>
                    <a:gd name="T73" fmla="*/ 117 h 157"/>
                    <a:gd name="T74" fmla="*/ 106 w 148"/>
                    <a:gd name="T75" fmla="*/ 114 h 157"/>
                    <a:gd name="T76" fmla="*/ 108 w 148"/>
                    <a:gd name="T77" fmla="*/ 111 h 157"/>
                    <a:gd name="T78" fmla="*/ 109 w 148"/>
                    <a:gd name="T79" fmla="*/ 107 h 157"/>
                    <a:gd name="T80" fmla="*/ 145 w 148"/>
                    <a:gd name="T81" fmla="*/ 107 h 157"/>
                    <a:gd name="T82" fmla="*/ 138 w 148"/>
                    <a:gd name="T83" fmla="*/ 123 h 157"/>
                    <a:gd name="T84" fmla="*/ 130 w 148"/>
                    <a:gd name="T85" fmla="*/ 136 h 157"/>
                    <a:gd name="T86" fmla="*/ 119 w 148"/>
                    <a:gd name="T87" fmla="*/ 145 h 157"/>
                    <a:gd name="T88" fmla="*/ 106 w 148"/>
                    <a:gd name="T89" fmla="*/ 152 h 157"/>
                    <a:gd name="T90" fmla="*/ 91 w 148"/>
                    <a:gd name="T91" fmla="*/ 156 h 157"/>
                    <a:gd name="T92" fmla="*/ 75 w 148"/>
                    <a:gd name="T93" fmla="*/ 157 h 157"/>
                    <a:gd name="T94" fmla="*/ 59 w 148"/>
                    <a:gd name="T95" fmla="*/ 156 h 157"/>
                    <a:gd name="T96" fmla="*/ 44 w 148"/>
                    <a:gd name="T97" fmla="*/ 151 h 157"/>
                    <a:gd name="T98" fmla="*/ 31 w 148"/>
                    <a:gd name="T99" fmla="*/ 144 h 157"/>
                    <a:gd name="T100" fmla="*/ 20 w 148"/>
                    <a:gd name="T101" fmla="*/ 136 h 157"/>
                    <a:gd name="T102" fmla="*/ 11 w 148"/>
                    <a:gd name="T103" fmla="*/ 124 h 157"/>
                    <a:gd name="T104" fmla="*/ 5 w 148"/>
                    <a:gd name="T105" fmla="*/ 111 h 157"/>
                    <a:gd name="T106" fmla="*/ 1 w 148"/>
                    <a:gd name="T107" fmla="*/ 96 h 157"/>
                    <a:gd name="T108" fmla="*/ 0 w 148"/>
                    <a:gd name="T109" fmla="*/ 79 h 157"/>
                    <a:gd name="T110" fmla="*/ 1 w 148"/>
                    <a:gd name="T111" fmla="*/ 63 h 157"/>
                    <a:gd name="T112" fmla="*/ 5 w 148"/>
                    <a:gd name="T113" fmla="*/ 47 h 157"/>
                    <a:gd name="T114" fmla="*/ 11 w 148"/>
                    <a:gd name="T115" fmla="*/ 35 h 157"/>
                    <a:gd name="T116" fmla="*/ 20 w 148"/>
                    <a:gd name="T117" fmla="*/ 23 h 157"/>
                    <a:gd name="T118" fmla="*/ 32 w 148"/>
                    <a:gd name="T119" fmla="*/ 13 h 157"/>
                    <a:gd name="T120" fmla="*/ 45 w 148"/>
                    <a:gd name="T121" fmla="*/ 7 h 157"/>
                    <a:gd name="T122" fmla="*/ 59 w 148"/>
                    <a:gd name="T123" fmla="*/ 2 h 157"/>
                    <a:gd name="T124" fmla="*/ 75 w 148"/>
                    <a:gd name="T125" fmla="*/ 0 h 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8"/>
                    <a:gd name="T190" fmla="*/ 0 h 157"/>
                    <a:gd name="T191" fmla="*/ 148 w 148"/>
                    <a:gd name="T192" fmla="*/ 157 h 15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8" h="157">
                      <a:moveTo>
                        <a:pt x="67" y="31"/>
                      </a:moveTo>
                      <a:lnTo>
                        <a:pt x="62" y="32"/>
                      </a:lnTo>
                      <a:lnTo>
                        <a:pt x="53" y="37"/>
                      </a:lnTo>
                      <a:lnTo>
                        <a:pt x="50" y="39"/>
                      </a:lnTo>
                      <a:lnTo>
                        <a:pt x="48" y="42"/>
                      </a:lnTo>
                      <a:lnTo>
                        <a:pt x="46" y="44"/>
                      </a:lnTo>
                      <a:lnTo>
                        <a:pt x="44" y="51"/>
                      </a:lnTo>
                      <a:lnTo>
                        <a:pt x="43" y="53"/>
                      </a:lnTo>
                      <a:lnTo>
                        <a:pt x="42" y="58"/>
                      </a:lnTo>
                      <a:lnTo>
                        <a:pt x="40" y="63"/>
                      </a:lnTo>
                      <a:lnTo>
                        <a:pt x="107" y="63"/>
                      </a:lnTo>
                      <a:lnTo>
                        <a:pt x="103" y="49"/>
                      </a:lnTo>
                      <a:lnTo>
                        <a:pt x="96" y="39"/>
                      </a:lnTo>
                      <a:lnTo>
                        <a:pt x="91" y="35"/>
                      </a:lnTo>
                      <a:lnTo>
                        <a:pt x="83" y="32"/>
                      </a:lnTo>
                      <a:lnTo>
                        <a:pt x="74" y="31"/>
                      </a:lnTo>
                      <a:lnTo>
                        <a:pt x="67" y="31"/>
                      </a:lnTo>
                      <a:close/>
                      <a:moveTo>
                        <a:pt x="75" y="0"/>
                      </a:moveTo>
                      <a:lnTo>
                        <a:pt x="88" y="1"/>
                      </a:lnTo>
                      <a:lnTo>
                        <a:pt x="99" y="3"/>
                      </a:lnTo>
                      <a:lnTo>
                        <a:pt x="108" y="8"/>
                      </a:lnTo>
                      <a:lnTo>
                        <a:pt x="121" y="16"/>
                      </a:lnTo>
                      <a:lnTo>
                        <a:pt x="132" y="27"/>
                      </a:lnTo>
                      <a:lnTo>
                        <a:pt x="139" y="41"/>
                      </a:lnTo>
                      <a:lnTo>
                        <a:pt x="145" y="55"/>
                      </a:lnTo>
                      <a:lnTo>
                        <a:pt x="147" y="72"/>
                      </a:lnTo>
                      <a:lnTo>
                        <a:pt x="148" y="88"/>
                      </a:lnTo>
                      <a:lnTo>
                        <a:pt x="40" y="88"/>
                      </a:lnTo>
                      <a:lnTo>
                        <a:pt x="42" y="101"/>
                      </a:lnTo>
                      <a:lnTo>
                        <a:pt x="45" y="111"/>
                      </a:lnTo>
                      <a:lnTo>
                        <a:pt x="50" y="117"/>
                      </a:lnTo>
                      <a:lnTo>
                        <a:pt x="58" y="123"/>
                      </a:lnTo>
                      <a:lnTo>
                        <a:pt x="66" y="125"/>
                      </a:lnTo>
                      <a:lnTo>
                        <a:pt x="77" y="126"/>
                      </a:lnTo>
                      <a:lnTo>
                        <a:pt x="88" y="125"/>
                      </a:lnTo>
                      <a:lnTo>
                        <a:pt x="99" y="121"/>
                      </a:lnTo>
                      <a:lnTo>
                        <a:pt x="103" y="117"/>
                      </a:lnTo>
                      <a:lnTo>
                        <a:pt x="106" y="114"/>
                      </a:lnTo>
                      <a:lnTo>
                        <a:pt x="108" y="111"/>
                      </a:lnTo>
                      <a:lnTo>
                        <a:pt x="109" y="107"/>
                      </a:lnTo>
                      <a:lnTo>
                        <a:pt x="145" y="107"/>
                      </a:lnTo>
                      <a:lnTo>
                        <a:pt x="138" y="123"/>
                      </a:lnTo>
                      <a:lnTo>
                        <a:pt x="130" y="136"/>
                      </a:lnTo>
                      <a:lnTo>
                        <a:pt x="119" y="145"/>
                      </a:lnTo>
                      <a:lnTo>
                        <a:pt x="106" y="152"/>
                      </a:lnTo>
                      <a:lnTo>
                        <a:pt x="91" y="156"/>
                      </a:lnTo>
                      <a:lnTo>
                        <a:pt x="75" y="157"/>
                      </a:lnTo>
                      <a:lnTo>
                        <a:pt x="59" y="156"/>
                      </a:lnTo>
                      <a:lnTo>
                        <a:pt x="44" y="151"/>
                      </a:lnTo>
                      <a:lnTo>
                        <a:pt x="31" y="144"/>
                      </a:lnTo>
                      <a:lnTo>
                        <a:pt x="20" y="136"/>
                      </a:lnTo>
                      <a:lnTo>
                        <a:pt x="11" y="124"/>
                      </a:lnTo>
                      <a:lnTo>
                        <a:pt x="5" y="111"/>
                      </a:lnTo>
                      <a:lnTo>
                        <a:pt x="1" y="96"/>
                      </a:lnTo>
                      <a:lnTo>
                        <a:pt x="0" y="79"/>
                      </a:lnTo>
                      <a:lnTo>
                        <a:pt x="1" y="63"/>
                      </a:lnTo>
                      <a:lnTo>
                        <a:pt x="5" y="47"/>
                      </a:lnTo>
                      <a:lnTo>
                        <a:pt x="11" y="35"/>
                      </a:lnTo>
                      <a:lnTo>
                        <a:pt x="20" y="23"/>
                      </a:lnTo>
                      <a:lnTo>
                        <a:pt x="32" y="13"/>
                      </a:lnTo>
                      <a:lnTo>
                        <a:pt x="45" y="7"/>
                      </a:lnTo>
                      <a:lnTo>
                        <a:pt x="59" y="2"/>
                      </a:lnTo>
                      <a:lnTo>
                        <a:pt x="75" y="0"/>
                      </a:lnTo>
                      <a:close/>
                    </a:path>
                  </a:pathLst>
                </a:custGeom>
                <a:grpFill/>
                <a:ln w="0">
                  <a:solidFill>
                    <a:schemeClr val="bg1"/>
                  </a:solidFill>
                  <a:round/>
                  <a:headEnd/>
                  <a:tailEnd/>
                </a:ln>
              </p:spPr>
              <p:txBody>
                <a:bodyPr/>
                <a:lstStyle/>
                <a:p>
                  <a:pPr>
                    <a:defRPr/>
                  </a:pPr>
                  <a:endParaRPr lang="en-US" dirty="0"/>
                </a:p>
              </p:txBody>
            </p:sp>
            <p:sp>
              <p:nvSpPr>
                <p:cNvPr id="58" name="Rectangle 69"/>
                <p:cNvSpPr>
                  <a:spLocks noChangeArrowheads="1"/>
                </p:cNvSpPr>
                <p:nvPr/>
              </p:nvSpPr>
              <p:spPr bwMode="auto">
                <a:xfrm>
                  <a:off x="6578600" y="6183313"/>
                  <a:ext cx="71438" cy="69850"/>
                </a:xfrm>
                <a:prstGeom prst="rect">
                  <a:avLst/>
                </a:prstGeom>
                <a:grpFill/>
                <a:ln w="0">
                  <a:solidFill>
                    <a:schemeClr val="bg1"/>
                  </a:solidFill>
                  <a:miter lim="800000"/>
                  <a:headEnd/>
                  <a:tailEnd/>
                </a:ln>
              </p:spPr>
              <p:txBody>
                <a:bodyPr/>
                <a:lstStyle/>
                <a:p>
                  <a:pPr>
                    <a:defRPr/>
                  </a:pPr>
                  <a:endParaRPr lang="en-US" dirty="0"/>
                </a:p>
              </p:txBody>
            </p:sp>
          </p:grpSp>
        </p:grpSp>
      </p:grpSp>
      <p:sp>
        <p:nvSpPr>
          <p:cNvPr id="71" name="Rectangle 5"/>
          <p:cNvSpPr>
            <a:spLocks noChangeArrowheads="1"/>
          </p:cNvSpPr>
          <p:nvPr/>
        </p:nvSpPr>
        <p:spPr bwMode="auto">
          <a:xfrm>
            <a:off x="90419" y="1321246"/>
            <a:ext cx="2696679" cy="177543"/>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Introduction</a:t>
            </a:r>
          </a:p>
        </p:txBody>
      </p:sp>
      <p:sp>
        <p:nvSpPr>
          <p:cNvPr id="79" name="Rectangle 8"/>
          <p:cNvSpPr>
            <a:spLocks noChangeArrowheads="1"/>
          </p:cNvSpPr>
          <p:nvPr/>
        </p:nvSpPr>
        <p:spPr bwMode="auto">
          <a:xfrm>
            <a:off x="101502" y="2852091"/>
            <a:ext cx="2696334" cy="155131"/>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Purpose</a:t>
            </a:r>
          </a:p>
        </p:txBody>
      </p:sp>
      <p:sp>
        <p:nvSpPr>
          <p:cNvPr id="14348" name="Rectangle 2"/>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49" name="Rectangle 4"/>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0" name="Rectangle 6"/>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1" name="Rectangle 8"/>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2" name="Rectangle 9"/>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3" name="Rectangle 10"/>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4" name="Rectangle 12"/>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5" name="Rectangle 13"/>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6" name="Rectangle 15"/>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7" name="Rectangle 17"/>
          <p:cNvSpPr>
            <a:spLocks noChangeArrowheads="1"/>
          </p:cNvSpPr>
          <p:nvPr/>
        </p:nvSpPr>
        <p:spPr bwMode="auto">
          <a:xfrm>
            <a:off x="2" y="-124941"/>
            <a:ext cx="40445" cy="297188"/>
          </a:xfrm>
          <a:prstGeom prst="rect">
            <a:avLst/>
          </a:prstGeom>
          <a:noFill/>
          <a:ln w="9525">
            <a:noFill/>
            <a:miter lim="800000"/>
            <a:headEnd/>
            <a:tailEnd/>
          </a:ln>
        </p:spPr>
        <p:txBody>
          <a:bodyPr wrap="none" lIns="19995" tIns="9997" rIns="19995" bIns="9997" anchor="ctr">
            <a:spAutoFit/>
          </a:bodyPr>
          <a:lstStyle/>
          <a:p>
            <a:endParaRPr lang="en-US" dirty="0"/>
          </a:p>
        </p:txBody>
      </p:sp>
      <p:sp>
        <p:nvSpPr>
          <p:cNvPr id="14358" name="Rectangle 19"/>
          <p:cNvSpPr>
            <a:spLocks noChangeArrowheads="1"/>
          </p:cNvSpPr>
          <p:nvPr/>
        </p:nvSpPr>
        <p:spPr bwMode="auto">
          <a:xfrm>
            <a:off x="-5272" y="-124941"/>
            <a:ext cx="45719" cy="297188"/>
          </a:xfrm>
          <a:prstGeom prst="rect">
            <a:avLst/>
          </a:prstGeom>
          <a:noFill/>
          <a:ln w="9525">
            <a:noFill/>
            <a:miter lim="800000"/>
            <a:headEnd/>
            <a:tailEnd/>
          </a:ln>
        </p:spPr>
        <p:txBody>
          <a:bodyPr wrap="square" lIns="19995" tIns="9997" rIns="19995" bIns="9997" anchor="ctr">
            <a:spAutoFit/>
          </a:bodyPr>
          <a:lstStyle/>
          <a:p>
            <a:endParaRPr lang="en-US" dirty="0"/>
          </a:p>
        </p:txBody>
      </p:sp>
      <p:sp>
        <p:nvSpPr>
          <p:cNvPr id="70" name="Rectangle 69"/>
          <p:cNvSpPr/>
          <p:nvPr/>
        </p:nvSpPr>
        <p:spPr>
          <a:xfrm>
            <a:off x="2960691" y="1486180"/>
            <a:ext cx="3245747" cy="51132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995" tIns="9997" rIns="19995" bIns="9997" anchor="ctr"/>
          <a:lstStyle/>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smtClean="0"/>
          </a:p>
          <a:p>
            <a:pPr algn="ctr">
              <a:defRPr/>
            </a:pPr>
            <a:endParaRPr lang="en-US" dirty="0"/>
          </a:p>
        </p:txBody>
      </p:sp>
      <p:sp>
        <p:nvSpPr>
          <p:cNvPr id="14368" name="Rectangle 63"/>
          <p:cNvSpPr>
            <a:spLocks noChangeArrowheads="1"/>
          </p:cNvSpPr>
          <p:nvPr/>
        </p:nvSpPr>
        <p:spPr bwMode="auto">
          <a:xfrm>
            <a:off x="136071" y="3003407"/>
            <a:ext cx="2577272" cy="497243"/>
          </a:xfrm>
          <a:prstGeom prst="rect">
            <a:avLst/>
          </a:prstGeom>
          <a:noFill/>
          <a:ln w="9525">
            <a:noFill/>
            <a:miter lim="800000"/>
            <a:headEnd/>
            <a:tailEnd/>
          </a:ln>
        </p:spPr>
        <p:txBody>
          <a:bodyPr lIns="19995" tIns="9997" rIns="19995" bIns="9997">
            <a:spAutoFit/>
          </a:bodyPr>
          <a:lstStyle/>
          <a:p>
            <a:pPr>
              <a:buFont typeface="Wingdings" pitchFamily="2" charset="2"/>
              <a:buChar char="Ø"/>
            </a:pPr>
            <a:r>
              <a:rPr lang="en-US" sz="800" dirty="0"/>
              <a:t>Earlier nursing clinical evidence about the needs amongst individuals in this population led to systematically assessing their needs  through a community assessment study.</a:t>
            </a:r>
          </a:p>
          <a:p>
            <a:pPr marL="52417" lvl="1">
              <a:spcAft>
                <a:spcPts val="525"/>
              </a:spcAft>
            </a:pPr>
            <a:endParaRPr lang="en-US" sz="700" b="1" dirty="0"/>
          </a:p>
        </p:txBody>
      </p:sp>
      <p:sp>
        <p:nvSpPr>
          <p:cNvPr id="60" name="Rectangle 8"/>
          <p:cNvSpPr>
            <a:spLocks noChangeArrowheads="1"/>
          </p:cNvSpPr>
          <p:nvPr/>
        </p:nvSpPr>
        <p:spPr bwMode="auto">
          <a:xfrm>
            <a:off x="114867" y="3542014"/>
            <a:ext cx="2696679" cy="155131"/>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Methods</a:t>
            </a:r>
          </a:p>
        </p:txBody>
      </p:sp>
      <p:sp>
        <p:nvSpPr>
          <p:cNvPr id="14370" name="Rectangle 1"/>
          <p:cNvSpPr>
            <a:spLocks noChangeArrowheads="1"/>
          </p:cNvSpPr>
          <p:nvPr/>
        </p:nvSpPr>
        <p:spPr bwMode="auto">
          <a:xfrm>
            <a:off x="148052" y="3805058"/>
            <a:ext cx="2639046" cy="1743738"/>
          </a:xfrm>
          <a:prstGeom prst="rect">
            <a:avLst/>
          </a:prstGeom>
          <a:noFill/>
          <a:ln w="9525">
            <a:noFill/>
            <a:miter lim="800000"/>
            <a:headEnd/>
            <a:tailEnd/>
          </a:ln>
        </p:spPr>
        <p:txBody>
          <a:bodyPr wrap="square" lIns="19995" tIns="9997" rIns="19995" bIns="9997" anchor="ctr">
            <a:spAutoFit/>
          </a:bodyPr>
          <a:lstStyle/>
          <a:p>
            <a:pPr defTabSz="375505" eaLnBrk="0" hangingPunct="0">
              <a:buFont typeface="Wingdings" pitchFamily="2" charset="2"/>
              <a:buChar char="Ø"/>
            </a:pPr>
            <a:r>
              <a:rPr lang="en-US" sz="800" dirty="0"/>
              <a:t> Community-based participatory research approach. </a:t>
            </a:r>
          </a:p>
          <a:p>
            <a:pPr defTabSz="375505" eaLnBrk="0" hangingPunct="0">
              <a:buFont typeface="Wingdings" pitchFamily="2" charset="2"/>
              <a:buChar char="Ø"/>
            </a:pPr>
            <a:r>
              <a:rPr lang="en-US" sz="800" dirty="0"/>
              <a:t> Participants were recruited by students, on-site program workers, and flyers. </a:t>
            </a:r>
          </a:p>
          <a:p>
            <a:pPr defTabSz="375505" eaLnBrk="0" hangingPunct="0">
              <a:buFont typeface="Wingdings" pitchFamily="2" charset="2"/>
              <a:buChar char="Ø"/>
            </a:pPr>
            <a:r>
              <a:rPr lang="en-US" sz="800" dirty="0"/>
              <a:t> Participants completed two interviews consisting of demographic data, access to shopping, the SF-36 Health Survey, Ferrans &amp; Powers’ Quality of Life Index(QLI), the Lubben Social Network Scale (LSNS), and the Camberwell Assessment of Need (CAN-R &amp; CANE) to assess unmet needs. </a:t>
            </a:r>
          </a:p>
          <a:p>
            <a:pPr defTabSz="375505" eaLnBrk="0" hangingPunct="0">
              <a:buFont typeface="Wingdings" pitchFamily="2" charset="2"/>
              <a:buChar char="Ø"/>
            </a:pPr>
            <a:r>
              <a:rPr lang="en-US" sz="800" dirty="0"/>
              <a:t>Volunteers were given $15 in household items for their time. Interviews were conducted by faculty and students in social work and nursing. </a:t>
            </a:r>
          </a:p>
          <a:p>
            <a:pPr defTabSz="375505" eaLnBrk="0" hangingPunct="0">
              <a:buFont typeface="Wingdings" pitchFamily="2" charset="2"/>
              <a:buChar char="Ø"/>
            </a:pPr>
            <a:r>
              <a:rPr lang="en-US" sz="800" dirty="0"/>
              <a:t>Referrals for follow-up were made to an on-site program for case management when needs were identified.  </a:t>
            </a:r>
          </a:p>
          <a:p>
            <a:pPr defTabSz="375505" eaLnBrk="0" hangingPunct="0">
              <a:buFont typeface="Wingdings" pitchFamily="2" charset="2"/>
              <a:buChar char="Ø"/>
            </a:pPr>
            <a:r>
              <a:rPr lang="en-US" sz="800" dirty="0"/>
              <a:t>A crisis protocol was in place for residents  with acute needs. </a:t>
            </a:r>
            <a:endParaRPr lang="en-US" sz="800" dirty="0">
              <a:ea typeface="Times New Roman" pitchFamily="18" charset="0"/>
              <a:cs typeface="Arial" charset="0"/>
            </a:endParaRPr>
          </a:p>
        </p:txBody>
      </p:sp>
      <p:sp>
        <p:nvSpPr>
          <p:cNvPr id="14372" name="Rectangle 4"/>
          <p:cNvSpPr>
            <a:spLocks noChangeArrowheads="1"/>
          </p:cNvSpPr>
          <p:nvPr/>
        </p:nvSpPr>
        <p:spPr bwMode="auto">
          <a:xfrm>
            <a:off x="6411429" y="1465992"/>
            <a:ext cx="2615579" cy="2605518"/>
          </a:xfrm>
          <a:prstGeom prst="rect">
            <a:avLst/>
          </a:prstGeom>
          <a:noFill/>
          <a:ln w="9525">
            <a:noFill/>
            <a:miter lim="800000"/>
            <a:headEnd/>
            <a:tailEnd/>
          </a:ln>
        </p:spPr>
        <p:txBody>
          <a:bodyPr lIns="19995" tIns="9997" rIns="19995" bIns="9997" anchor="ctr">
            <a:spAutoFit/>
          </a:bodyPr>
          <a:lstStyle/>
          <a:p>
            <a:pPr>
              <a:buFont typeface="Wingdings" pitchFamily="2" charset="2"/>
              <a:buChar char="Ø"/>
            </a:pPr>
            <a:r>
              <a:rPr lang="en-US" sz="800" dirty="0"/>
              <a:t>Sample (N = 100) :</a:t>
            </a:r>
          </a:p>
          <a:p>
            <a:r>
              <a:rPr lang="en-US" sz="800" dirty="0"/>
              <a:t>	- Age 25-76 years (average 54.9). </a:t>
            </a:r>
          </a:p>
          <a:p>
            <a:r>
              <a:rPr lang="en-US" sz="800" dirty="0"/>
              <a:t>	- 77% of the total population (N = 660) were aged 50+. </a:t>
            </a:r>
          </a:p>
          <a:p>
            <a:r>
              <a:rPr lang="en-US" sz="800" dirty="0"/>
              <a:t>	- Predominantly African-American (78%) </a:t>
            </a:r>
          </a:p>
          <a:p>
            <a:r>
              <a:rPr lang="en-US" sz="800" dirty="0"/>
              <a:t>	- Average of 2.45 chronic health conditions (HTN, diabetes, 	  arthritis) and physical disabilities. </a:t>
            </a:r>
          </a:p>
          <a:p>
            <a:r>
              <a:rPr lang="en-US" sz="800" dirty="0"/>
              <a:t>	- &gt;50 % identified having a mental illness (depression, 		  bipolar disorder, anxiety).</a:t>
            </a:r>
          </a:p>
          <a:p>
            <a:r>
              <a:rPr lang="en-US" sz="800" dirty="0"/>
              <a:t>	- Most rated health as fair or poor. </a:t>
            </a:r>
          </a:p>
          <a:p>
            <a:r>
              <a:rPr lang="en-US" sz="800" dirty="0"/>
              <a:t>	- Physical and/or emotional health was frequently reported 	  as interfering with social activities. </a:t>
            </a:r>
          </a:p>
          <a:p>
            <a:pPr>
              <a:buFont typeface="Wingdings" pitchFamily="2" charset="2"/>
              <a:buChar char="Ø"/>
              <a:tabLst>
                <a:tab pos="199947" algn="l"/>
              </a:tabLst>
            </a:pPr>
            <a:r>
              <a:rPr lang="en-US" sz="800" dirty="0"/>
              <a:t>37% of participants reported that their physical or emotional health interfered </a:t>
            </a:r>
            <a:r>
              <a:rPr lang="en-US" sz="800" i="1" dirty="0"/>
              <a:t>quite a bit</a:t>
            </a:r>
            <a:r>
              <a:rPr lang="en-US" sz="800" dirty="0"/>
              <a:t> (n= 24) or </a:t>
            </a:r>
            <a:r>
              <a:rPr lang="en-US" sz="800" i="1" dirty="0"/>
              <a:t>extremely</a:t>
            </a:r>
            <a:r>
              <a:rPr lang="en-US" sz="800" dirty="0"/>
              <a:t> (n=13) with normal social activities with family, friends, neighbors, or groups. </a:t>
            </a:r>
          </a:p>
          <a:p>
            <a:pPr>
              <a:buFont typeface="Wingdings" pitchFamily="2" charset="2"/>
              <a:buChar char="Ø"/>
              <a:tabLst>
                <a:tab pos="199947" algn="l"/>
              </a:tabLst>
            </a:pPr>
            <a:r>
              <a:rPr lang="en-US" sz="800" dirty="0"/>
              <a:t>The importance of emotional support received from family was rated as very important by 71.7% (n=66) on the QLI. Nevertheless, residents often reported estrangement or difficulty with family. </a:t>
            </a:r>
          </a:p>
        </p:txBody>
      </p:sp>
      <p:sp>
        <p:nvSpPr>
          <p:cNvPr id="65" name="Rectangle 5"/>
          <p:cNvSpPr>
            <a:spLocks noChangeArrowheads="1"/>
          </p:cNvSpPr>
          <p:nvPr/>
        </p:nvSpPr>
        <p:spPr bwMode="auto">
          <a:xfrm>
            <a:off x="6364842" y="1328601"/>
            <a:ext cx="2696679" cy="177543"/>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Results</a:t>
            </a:r>
          </a:p>
        </p:txBody>
      </p:sp>
      <p:sp>
        <p:nvSpPr>
          <p:cNvPr id="67" name="Rectangle 5"/>
          <p:cNvSpPr>
            <a:spLocks noChangeArrowheads="1"/>
          </p:cNvSpPr>
          <p:nvPr/>
        </p:nvSpPr>
        <p:spPr bwMode="auto">
          <a:xfrm>
            <a:off x="6338207" y="6130361"/>
            <a:ext cx="2673212" cy="177543"/>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Acknowledgement</a:t>
            </a:r>
          </a:p>
        </p:txBody>
      </p:sp>
      <p:sp>
        <p:nvSpPr>
          <p:cNvPr id="69" name="Rectangle 5"/>
          <p:cNvSpPr>
            <a:spLocks noChangeArrowheads="1"/>
          </p:cNvSpPr>
          <p:nvPr/>
        </p:nvSpPr>
        <p:spPr bwMode="auto">
          <a:xfrm>
            <a:off x="2915478" y="1320195"/>
            <a:ext cx="3337891" cy="181395"/>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   Results</a:t>
            </a:r>
          </a:p>
        </p:txBody>
      </p:sp>
      <p:graphicFrame>
        <p:nvGraphicFramePr>
          <p:cNvPr id="68" name="Table 67"/>
          <p:cNvGraphicFramePr>
            <a:graphicFrameLocks noGrp="1"/>
          </p:cNvGraphicFramePr>
          <p:nvPr>
            <p:extLst>
              <p:ext uri="{D42A27DB-BD31-4B8C-83A1-F6EECF244321}">
                <p14:modId xmlns:p14="http://schemas.microsoft.com/office/powerpoint/2010/main" xmlns="" val="2352009834"/>
              </p:ext>
            </p:extLst>
          </p:nvPr>
        </p:nvGraphicFramePr>
        <p:xfrm>
          <a:off x="3149082" y="2898369"/>
          <a:ext cx="2921649" cy="2021428"/>
        </p:xfrm>
        <a:graphic>
          <a:graphicData uri="http://schemas.openxmlformats.org/drawingml/2006/table">
            <a:tbl>
              <a:tblPr firstRow="1" firstCol="1" bandRow="1">
                <a:tableStyleId>{10A1B5D5-9B99-4C35-A422-299274C87663}</a:tableStyleId>
              </a:tblPr>
              <a:tblGrid>
                <a:gridCol w="955922"/>
                <a:gridCol w="719482"/>
                <a:gridCol w="680938"/>
                <a:gridCol w="565307"/>
              </a:tblGrid>
              <a:tr h="292124">
                <a:tc>
                  <a:txBody>
                    <a:bodyPr/>
                    <a:lstStyle/>
                    <a:p>
                      <a:pPr marL="0" marR="0" algn="l">
                        <a:lnSpc>
                          <a:spcPct val="115000"/>
                        </a:lnSpc>
                        <a:spcBef>
                          <a:spcPts val="0"/>
                        </a:spcBef>
                        <a:spcAft>
                          <a:spcPts val="0"/>
                        </a:spcAft>
                      </a:pPr>
                      <a:r>
                        <a:rPr lang="en-US" sz="800" dirty="0">
                          <a:solidFill>
                            <a:schemeClr val="tx1"/>
                          </a:solidFill>
                          <a:effectLst/>
                        </a:rPr>
                        <a:t>Predictor</a:t>
                      </a:r>
                      <a:endParaRPr lang="en-US" sz="800" dirty="0">
                        <a:solidFill>
                          <a:schemeClr val="tx1"/>
                        </a:solidFill>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solidFill>
                            <a:schemeClr val="tx1"/>
                          </a:solidFill>
                          <a:effectLst/>
                        </a:rPr>
                        <a:t>Older, n=24</a:t>
                      </a:r>
                    </a:p>
                    <a:p>
                      <a:pPr marL="0" marR="0" algn="l">
                        <a:lnSpc>
                          <a:spcPct val="115000"/>
                        </a:lnSpc>
                        <a:spcBef>
                          <a:spcPts val="0"/>
                        </a:spcBef>
                        <a:spcAft>
                          <a:spcPts val="0"/>
                        </a:spcAft>
                      </a:pPr>
                      <a:r>
                        <a:rPr lang="en-US" sz="800" dirty="0">
                          <a:solidFill>
                            <a:schemeClr val="tx1"/>
                          </a:solidFill>
                          <a:effectLst/>
                        </a:rPr>
                        <a:t>Mean (SD)</a:t>
                      </a:r>
                      <a:endParaRPr lang="en-US" sz="800" dirty="0">
                        <a:solidFill>
                          <a:schemeClr val="tx1"/>
                        </a:solidFill>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solidFill>
                            <a:schemeClr val="tx1"/>
                          </a:solidFill>
                          <a:effectLst/>
                        </a:rPr>
                        <a:t>Younger, n=76</a:t>
                      </a:r>
                    </a:p>
                    <a:p>
                      <a:pPr marL="0" marR="0" algn="l">
                        <a:lnSpc>
                          <a:spcPct val="115000"/>
                        </a:lnSpc>
                        <a:spcBef>
                          <a:spcPts val="0"/>
                        </a:spcBef>
                        <a:spcAft>
                          <a:spcPts val="0"/>
                        </a:spcAft>
                      </a:pPr>
                      <a:r>
                        <a:rPr lang="en-US" sz="800" dirty="0">
                          <a:solidFill>
                            <a:schemeClr val="tx1"/>
                          </a:solidFill>
                          <a:effectLst/>
                        </a:rPr>
                        <a:t>Mean (SD)</a:t>
                      </a:r>
                      <a:endParaRPr lang="en-US" sz="800" dirty="0">
                        <a:solidFill>
                          <a:schemeClr val="tx1"/>
                        </a:solidFill>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i="1" dirty="0">
                          <a:solidFill>
                            <a:schemeClr val="tx1"/>
                          </a:solidFill>
                          <a:effectLst/>
                        </a:rPr>
                        <a:t>p</a:t>
                      </a:r>
                      <a:r>
                        <a:rPr lang="en-US" sz="800" dirty="0">
                          <a:solidFill>
                            <a:schemeClr val="tx1"/>
                          </a:solidFill>
                          <a:effectLst/>
                        </a:rPr>
                        <a:t>-value</a:t>
                      </a:r>
                      <a:endParaRPr lang="en-US" sz="800" dirty="0">
                        <a:solidFill>
                          <a:schemeClr val="tx1"/>
                        </a:solidFill>
                        <a:effectLst/>
                        <a:latin typeface="Calibri"/>
                        <a:ea typeface="Calibri"/>
                        <a:cs typeface="Times New Roman"/>
                      </a:endParaRPr>
                    </a:p>
                  </a:txBody>
                  <a:tcPr marL="12247" marR="12247" marT="0" marB="0"/>
                </a:tc>
              </a:tr>
              <a:tr h="146062">
                <a:tc>
                  <a:txBody>
                    <a:bodyPr/>
                    <a:lstStyle/>
                    <a:p>
                      <a:pPr marL="0" marR="0" algn="l">
                        <a:lnSpc>
                          <a:spcPct val="115000"/>
                        </a:lnSpc>
                        <a:spcBef>
                          <a:spcPts val="0"/>
                        </a:spcBef>
                        <a:spcAft>
                          <a:spcPts val="0"/>
                        </a:spcAft>
                      </a:pPr>
                      <a:r>
                        <a:rPr lang="en-US" sz="800" dirty="0">
                          <a:effectLst/>
                        </a:rPr>
                        <a:t>Age</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64.5 (0.9)</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51.8 (0.8)</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smtClean="0">
                          <a:effectLst/>
                        </a:rPr>
                        <a:t>0.002**</a:t>
                      </a:r>
                      <a:endParaRPr lang="en-US" sz="800" dirty="0">
                        <a:effectLst/>
                        <a:latin typeface="Calibri"/>
                        <a:ea typeface="Calibri"/>
                        <a:cs typeface="Times New Roman"/>
                      </a:endParaRPr>
                    </a:p>
                  </a:txBody>
                  <a:tcPr marL="12247" marR="12247" marT="0" marB="0"/>
                </a:tc>
              </a:tr>
              <a:tr h="146062">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Length in Residence</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  8.6 (1.5)</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  3.6 (0.5)</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t>&lt;0.001**</a:t>
                      </a:r>
                    </a:p>
                  </a:txBody>
                  <a:tcPr marL="12247" marR="12247" marT="0" marB="0"/>
                </a:tc>
              </a:tr>
              <a:tr h="146062">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QLI Total</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20.8</a:t>
                      </a:r>
                      <a:r>
                        <a:rPr lang="en-US" sz="800" baseline="0" dirty="0" smtClean="0">
                          <a:effectLst/>
                        </a:rPr>
                        <a:t> (4.1)</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baseline="0" dirty="0" smtClean="0">
                          <a:effectLst/>
                        </a:rPr>
                        <a:t>18.6 (7.9)</a:t>
                      </a:r>
                      <a:endParaRPr lang="en-US" sz="800" dirty="0" smtClean="0">
                        <a:effectLst/>
                        <a:latin typeface="Calibri"/>
                        <a:ea typeface="Calibri"/>
                        <a:cs typeface="Times New Roman"/>
                      </a:endParaRPr>
                    </a:p>
                  </a:txBody>
                  <a:tcPr marL="12247" marR="12247"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smtClean="0">
                          <a:effectLst/>
                        </a:rPr>
                        <a:t>0.194  </a:t>
                      </a:r>
                      <a:endParaRPr lang="en-US" sz="800" dirty="0" smtClean="0">
                        <a:effectLst/>
                        <a:latin typeface="Calibri"/>
                        <a:ea typeface="Calibri"/>
                        <a:cs typeface="Times New Roman"/>
                      </a:endParaRPr>
                    </a:p>
                  </a:txBody>
                  <a:tcPr marL="12247" marR="12247" marT="0" marB="0"/>
                </a:tc>
              </a:tr>
              <a:tr h="280416">
                <a:tc>
                  <a:txBody>
                    <a:bodyPr/>
                    <a:lstStyle/>
                    <a:p>
                      <a:pPr marL="0" marR="0" algn="l">
                        <a:lnSpc>
                          <a:spcPct val="115000"/>
                        </a:lnSpc>
                        <a:spcBef>
                          <a:spcPts val="0"/>
                        </a:spcBef>
                        <a:spcAft>
                          <a:spcPts val="0"/>
                        </a:spcAft>
                      </a:pPr>
                      <a:r>
                        <a:rPr lang="en-US" sz="800" dirty="0" smtClean="0">
                          <a:effectLst/>
                        </a:rPr>
                        <a:t>  Health </a:t>
                      </a:r>
                      <a:r>
                        <a:rPr lang="en-US" sz="800" dirty="0">
                          <a:effectLst/>
                        </a:rPr>
                        <a:t>&amp; Functioning</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18.9 </a:t>
                      </a:r>
                      <a:r>
                        <a:rPr lang="en-US" sz="800" dirty="0" smtClean="0">
                          <a:effectLst/>
                        </a:rPr>
                        <a:t>(5.5)</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17.8 </a:t>
                      </a:r>
                      <a:r>
                        <a:rPr lang="en-US" sz="800" dirty="0" smtClean="0">
                          <a:effectLst/>
                        </a:rPr>
                        <a:t>(8.8)</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0.543</a:t>
                      </a:r>
                      <a:endParaRPr lang="en-US" sz="800" dirty="0">
                        <a:effectLst/>
                        <a:latin typeface="Calibri"/>
                        <a:ea typeface="Calibri"/>
                        <a:cs typeface="Times New Roman"/>
                      </a:endParaRPr>
                    </a:p>
                  </a:txBody>
                  <a:tcPr marL="12247" marR="12247" marT="0" marB="0"/>
                </a:tc>
              </a:tr>
              <a:tr h="146062">
                <a:tc>
                  <a:txBody>
                    <a:bodyPr/>
                    <a:lstStyle/>
                    <a:p>
                      <a:pPr marL="0" marR="0" algn="l">
                        <a:lnSpc>
                          <a:spcPct val="115000"/>
                        </a:lnSpc>
                        <a:spcBef>
                          <a:spcPts val="0"/>
                        </a:spcBef>
                        <a:spcAft>
                          <a:spcPts val="0"/>
                        </a:spcAft>
                      </a:pPr>
                      <a:r>
                        <a:rPr lang="en-US" sz="800" dirty="0" smtClean="0">
                          <a:effectLst/>
                        </a:rPr>
                        <a:t>  Social </a:t>
                      </a:r>
                      <a:r>
                        <a:rPr lang="en-US" sz="800" dirty="0">
                          <a:effectLst/>
                        </a:rPr>
                        <a:t>&amp; Economic </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19.8 </a:t>
                      </a:r>
                      <a:r>
                        <a:rPr lang="en-US" sz="800" dirty="0" smtClean="0">
                          <a:effectLst/>
                        </a:rPr>
                        <a:t>(3.5)</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16.5 </a:t>
                      </a:r>
                      <a:r>
                        <a:rPr lang="en-US" sz="800" dirty="0" smtClean="0">
                          <a:effectLst/>
                        </a:rPr>
                        <a:t>(7.2)</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t>0.036</a:t>
                      </a:r>
                      <a:r>
                        <a:rPr lang="en-US" sz="800" dirty="0" smtClean="0"/>
                        <a:t>**</a:t>
                      </a:r>
                      <a:endParaRPr lang="en-US" sz="800" dirty="0"/>
                    </a:p>
                  </a:txBody>
                  <a:tcPr marL="12247" marR="12247" marT="0" marB="0"/>
                </a:tc>
              </a:tr>
              <a:tr h="146062">
                <a:tc>
                  <a:txBody>
                    <a:bodyPr/>
                    <a:lstStyle/>
                    <a:p>
                      <a:pPr marL="0" marR="0" algn="l">
                        <a:lnSpc>
                          <a:spcPct val="115000"/>
                        </a:lnSpc>
                        <a:spcBef>
                          <a:spcPts val="0"/>
                        </a:spcBef>
                        <a:spcAft>
                          <a:spcPts val="0"/>
                        </a:spcAft>
                      </a:pPr>
                      <a:r>
                        <a:rPr lang="en-US" sz="800" dirty="0" smtClean="0">
                          <a:effectLst/>
                        </a:rPr>
                        <a:t>  Psych/Spiritual</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23.7 </a:t>
                      </a:r>
                      <a:r>
                        <a:rPr lang="en-US" sz="800" dirty="0" smtClean="0">
                          <a:effectLst/>
                        </a:rPr>
                        <a:t>(4.2)</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20.7 </a:t>
                      </a:r>
                      <a:r>
                        <a:rPr lang="en-US" sz="800" dirty="0" smtClean="0">
                          <a:effectLst/>
                        </a:rPr>
                        <a:t>(9.0</a:t>
                      </a:r>
                      <a:r>
                        <a:rPr lang="en-US" sz="800" dirty="0">
                          <a:effectLst/>
                        </a:rPr>
                        <a:t>)</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0.121</a:t>
                      </a:r>
                      <a:endParaRPr lang="en-US" sz="800" dirty="0">
                        <a:effectLst/>
                        <a:latin typeface="Calibri"/>
                        <a:ea typeface="Calibri"/>
                        <a:cs typeface="Times New Roman"/>
                      </a:endParaRPr>
                    </a:p>
                  </a:txBody>
                  <a:tcPr marL="12247" marR="12247" marT="0" marB="0"/>
                </a:tc>
              </a:tr>
              <a:tr h="146062">
                <a:tc>
                  <a:txBody>
                    <a:bodyPr/>
                    <a:lstStyle/>
                    <a:p>
                      <a:pPr marL="0" marR="0" algn="l">
                        <a:lnSpc>
                          <a:spcPct val="115000"/>
                        </a:lnSpc>
                        <a:spcBef>
                          <a:spcPts val="0"/>
                        </a:spcBef>
                        <a:spcAft>
                          <a:spcPts val="0"/>
                        </a:spcAft>
                      </a:pPr>
                      <a:r>
                        <a:rPr lang="en-US" sz="800" dirty="0" smtClean="0">
                          <a:effectLst/>
                        </a:rPr>
                        <a:t>  Family </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20.7 </a:t>
                      </a:r>
                      <a:r>
                        <a:rPr lang="en-US" sz="800" dirty="0" smtClean="0">
                          <a:effectLst/>
                        </a:rPr>
                        <a:t>(5.6)</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19.3 </a:t>
                      </a:r>
                      <a:r>
                        <a:rPr lang="en-US" sz="800" dirty="0" smtClean="0">
                          <a:effectLst/>
                        </a:rPr>
                        <a:t>(8.6)</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0.468</a:t>
                      </a:r>
                      <a:endParaRPr lang="en-US" sz="800" dirty="0">
                        <a:effectLst/>
                        <a:latin typeface="Calibri"/>
                        <a:ea typeface="Calibri"/>
                        <a:cs typeface="Times New Roman"/>
                      </a:endParaRPr>
                    </a:p>
                  </a:txBody>
                  <a:tcPr marL="12247" marR="12247" marT="0" marB="0"/>
                </a:tc>
              </a:tr>
              <a:tr h="280416">
                <a:tc>
                  <a:txBody>
                    <a:bodyPr/>
                    <a:lstStyle/>
                    <a:p>
                      <a:pPr marL="0" marR="0" algn="l">
                        <a:lnSpc>
                          <a:spcPct val="115000"/>
                        </a:lnSpc>
                        <a:spcBef>
                          <a:spcPts val="0"/>
                        </a:spcBef>
                        <a:spcAft>
                          <a:spcPts val="0"/>
                        </a:spcAft>
                      </a:pPr>
                      <a:r>
                        <a:rPr lang="en-US" sz="800" dirty="0" smtClean="0">
                          <a:effectLst/>
                          <a:latin typeface="+mn-lt"/>
                          <a:ea typeface="+mn-ea"/>
                          <a:cs typeface="+mn-cs"/>
                        </a:rPr>
                        <a:t>Social</a:t>
                      </a:r>
                      <a:r>
                        <a:rPr lang="en-US" sz="800" baseline="0" dirty="0" smtClean="0">
                          <a:effectLst/>
                          <a:latin typeface="+mn-lt"/>
                          <a:ea typeface="+mn-ea"/>
                          <a:cs typeface="+mn-cs"/>
                        </a:rPr>
                        <a:t> Network (LSNS)</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12.8 </a:t>
                      </a:r>
                      <a:r>
                        <a:rPr lang="en-US" sz="800" dirty="0" smtClean="0">
                          <a:effectLst/>
                        </a:rPr>
                        <a:t>(6.2)</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13.3 </a:t>
                      </a:r>
                      <a:r>
                        <a:rPr lang="en-US" sz="800" dirty="0" smtClean="0">
                          <a:effectLst/>
                        </a:rPr>
                        <a:t>(6.5)</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effectLst/>
                        </a:rPr>
                        <a:t>0.780</a:t>
                      </a:r>
                      <a:endParaRPr lang="en-US" sz="800" dirty="0">
                        <a:effectLst/>
                        <a:latin typeface="Calibri"/>
                        <a:ea typeface="Calibri"/>
                        <a:cs typeface="Times New Roman"/>
                      </a:endParaRPr>
                    </a:p>
                  </a:txBody>
                  <a:tcPr marL="12247" marR="12247" marT="0" marB="0"/>
                </a:tc>
              </a:tr>
              <a:tr h="292100">
                <a:tc>
                  <a:txBody>
                    <a:bodyPr/>
                    <a:lstStyle/>
                    <a:p>
                      <a:pPr marL="0" marR="0" algn="l">
                        <a:lnSpc>
                          <a:spcPct val="115000"/>
                        </a:lnSpc>
                        <a:spcBef>
                          <a:spcPts val="0"/>
                        </a:spcBef>
                        <a:spcAft>
                          <a:spcPts val="0"/>
                        </a:spcAft>
                      </a:pPr>
                      <a:r>
                        <a:rPr lang="en-US" sz="800" dirty="0" smtClean="0">
                          <a:effectLst/>
                          <a:latin typeface="+mn-lt"/>
                          <a:ea typeface="+mn-ea"/>
                          <a:cs typeface="+mn-cs"/>
                        </a:rPr>
                        <a:t>Unmet</a:t>
                      </a:r>
                      <a:r>
                        <a:rPr lang="en-US" sz="800" baseline="0" dirty="0" smtClean="0">
                          <a:effectLst/>
                          <a:latin typeface="+mn-lt"/>
                          <a:ea typeface="+mn-ea"/>
                          <a:cs typeface="+mn-cs"/>
                        </a:rPr>
                        <a:t> Needs (CAN/E)</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smtClean="0">
                          <a:effectLst/>
                        </a:rPr>
                        <a:t>  5.2 (4.7)</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smtClean="0">
                          <a:effectLst/>
                        </a:rPr>
                        <a:t>  8.3 (5.7)</a:t>
                      </a:r>
                      <a:endParaRPr lang="en-US" sz="800" dirty="0">
                        <a:effectLst/>
                        <a:latin typeface="Calibri"/>
                        <a:ea typeface="Calibri"/>
                        <a:cs typeface="Times New Roman"/>
                      </a:endParaRPr>
                    </a:p>
                  </a:txBody>
                  <a:tcPr marL="12247" marR="12247" marT="0" marB="0"/>
                </a:tc>
                <a:tc>
                  <a:txBody>
                    <a:bodyPr/>
                    <a:lstStyle/>
                    <a:p>
                      <a:pPr marL="0" marR="0" algn="l">
                        <a:lnSpc>
                          <a:spcPct val="115000"/>
                        </a:lnSpc>
                        <a:spcBef>
                          <a:spcPts val="0"/>
                        </a:spcBef>
                        <a:spcAft>
                          <a:spcPts val="0"/>
                        </a:spcAft>
                      </a:pPr>
                      <a:r>
                        <a:rPr lang="en-US" sz="800" dirty="0"/>
                        <a:t>0.020</a:t>
                      </a:r>
                      <a:r>
                        <a:rPr lang="en-US" sz="800" dirty="0" smtClean="0"/>
                        <a:t>**</a:t>
                      </a:r>
                      <a:endParaRPr lang="en-US" sz="800" dirty="0"/>
                    </a:p>
                  </a:txBody>
                  <a:tcPr marL="12247" marR="12247" marT="0" marB="0"/>
                </a:tc>
              </a:tr>
            </a:tbl>
          </a:graphicData>
        </a:graphic>
      </p:graphicFrame>
      <p:sp>
        <p:nvSpPr>
          <p:cNvPr id="72" name="TextBox 71"/>
          <p:cNvSpPr txBox="1"/>
          <p:nvPr/>
        </p:nvSpPr>
        <p:spPr>
          <a:xfrm>
            <a:off x="3049944" y="4524375"/>
            <a:ext cx="3020786" cy="94500"/>
          </a:xfrm>
          <a:prstGeom prst="rect">
            <a:avLst/>
          </a:prstGeom>
          <a:noFill/>
        </p:spPr>
        <p:txBody>
          <a:bodyPr wrap="square" lIns="17386" tIns="8693" rIns="17386" bIns="8693" rtlCol="0">
            <a:spAutoFit/>
          </a:bodyPr>
          <a:lstStyle/>
          <a:p>
            <a:r>
              <a:rPr lang="en-US" sz="500" b="1" dirty="0"/>
              <a:t>TABLE 2.  COMPARISON OF OLDER /YOUNGER ON HEALTH INDICATORS</a:t>
            </a:r>
            <a:endParaRPr lang="en-US" sz="300" b="1" dirty="0"/>
          </a:p>
        </p:txBody>
      </p:sp>
      <p:graphicFrame>
        <p:nvGraphicFramePr>
          <p:cNvPr id="74" name="Table 73"/>
          <p:cNvGraphicFramePr>
            <a:graphicFrameLocks noGrp="1" noChangeAspect="1"/>
          </p:cNvGraphicFramePr>
          <p:nvPr>
            <p:extLst>
              <p:ext uri="{D42A27DB-BD31-4B8C-83A1-F6EECF244321}">
                <p14:modId xmlns:p14="http://schemas.microsoft.com/office/powerpoint/2010/main" xmlns="" val="3648358751"/>
              </p:ext>
            </p:extLst>
          </p:nvPr>
        </p:nvGraphicFramePr>
        <p:xfrm>
          <a:off x="3155967" y="4680857"/>
          <a:ext cx="2908932" cy="2161540"/>
        </p:xfrm>
        <a:graphic>
          <a:graphicData uri="http://schemas.openxmlformats.org/drawingml/2006/table">
            <a:tbl>
              <a:tblPr firstRow="1" firstCol="1" bandRow="1">
                <a:tableStyleId>{10A1B5D5-9B99-4C35-A422-299274C87663}</a:tableStyleId>
              </a:tblPr>
              <a:tblGrid>
                <a:gridCol w="963693"/>
                <a:gridCol w="694908"/>
                <a:gridCol w="688958"/>
                <a:gridCol w="561373"/>
              </a:tblGrid>
              <a:tr h="420624">
                <a:tc>
                  <a:txBody>
                    <a:bodyPr/>
                    <a:lstStyle/>
                    <a:p>
                      <a:pPr marL="0" marR="0" algn="l">
                        <a:lnSpc>
                          <a:spcPct val="115000"/>
                        </a:lnSpc>
                        <a:spcBef>
                          <a:spcPts val="0"/>
                        </a:spcBef>
                        <a:spcAft>
                          <a:spcPts val="0"/>
                        </a:spcAft>
                      </a:pPr>
                      <a:r>
                        <a:rPr lang="en-US" sz="800" dirty="0">
                          <a:solidFill>
                            <a:schemeClr val="tx1"/>
                          </a:solidFill>
                          <a:effectLst/>
                        </a:rPr>
                        <a:t>SF-36 </a:t>
                      </a:r>
                      <a:r>
                        <a:rPr lang="en-US" sz="800" dirty="0" smtClean="0">
                          <a:solidFill>
                            <a:schemeClr val="tx1"/>
                          </a:solidFill>
                          <a:effectLst/>
                        </a:rPr>
                        <a:t>Health</a:t>
                      </a:r>
                      <a:r>
                        <a:rPr lang="en-US" sz="800" baseline="0" dirty="0" smtClean="0">
                          <a:solidFill>
                            <a:schemeClr val="tx1"/>
                          </a:solidFill>
                          <a:effectLst/>
                        </a:rPr>
                        <a:t> Survey</a:t>
                      </a:r>
                      <a:endParaRPr lang="en-US" sz="800" dirty="0">
                        <a:solidFill>
                          <a:schemeClr val="tx1"/>
                        </a:solidFill>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solidFill>
                            <a:schemeClr val="tx1"/>
                          </a:solidFill>
                          <a:effectLst/>
                        </a:rPr>
                        <a:t>Older, n = 24</a:t>
                      </a:r>
                    </a:p>
                    <a:p>
                      <a:pPr marL="0" marR="0" algn="l">
                        <a:lnSpc>
                          <a:spcPct val="115000"/>
                        </a:lnSpc>
                        <a:spcBef>
                          <a:spcPts val="0"/>
                        </a:spcBef>
                        <a:spcAft>
                          <a:spcPts val="0"/>
                        </a:spcAft>
                      </a:pPr>
                      <a:r>
                        <a:rPr lang="en-US" sz="800" dirty="0" smtClean="0">
                          <a:solidFill>
                            <a:schemeClr val="tx1"/>
                          </a:solidFill>
                          <a:effectLst/>
                        </a:rPr>
                        <a:t>Mean </a:t>
                      </a:r>
                      <a:r>
                        <a:rPr lang="en-US" sz="800" dirty="0">
                          <a:solidFill>
                            <a:schemeClr val="tx1"/>
                          </a:solidFill>
                          <a:effectLst/>
                        </a:rPr>
                        <a:t>(SD)</a:t>
                      </a:r>
                      <a:endParaRPr lang="en-US" sz="800" dirty="0">
                        <a:solidFill>
                          <a:schemeClr val="tx1"/>
                        </a:solidFill>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solidFill>
                            <a:schemeClr val="tx1"/>
                          </a:solidFill>
                          <a:effectLst/>
                        </a:rPr>
                        <a:t>Younger, n = 76</a:t>
                      </a:r>
                    </a:p>
                    <a:p>
                      <a:pPr marL="0" marR="0" algn="l">
                        <a:lnSpc>
                          <a:spcPct val="115000"/>
                        </a:lnSpc>
                        <a:spcBef>
                          <a:spcPts val="0"/>
                        </a:spcBef>
                        <a:spcAft>
                          <a:spcPts val="0"/>
                        </a:spcAft>
                      </a:pPr>
                      <a:r>
                        <a:rPr lang="en-US" sz="800" dirty="0" smtClean="0">
                          <a:solidFill>
                            <a:schemeClr val="tx1"/>
                          </a:solidFill>
                          <a:effectLst/>
                        </a:rPr>
                        <a:t>Mean </a:t>
                      </a:r>
                      <a:r>
                        <a:rPr lang="en-US" sz="800" dirty="0">
                          <a:solidFill>
                            <a:schemeClr val="tx1"/>
                          </a:solidFill>
                          <a:effectLst/>
                        </a:rPr>
                        <a:t>(SD)</a:t>
                      </a:r>
                      <a:endParaRPr lang="en-US" sz="800" dirty="0">
                        <a:solidFill>
                          <a:schemeClr val="tx1"/>
                        </a:solidFill>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i="1" dirty="0">
                          <a:solidFill>
                            <a:schemeClr val="tx1"/>
                          </a:solidFill>
                          <a:effectLst/>
                        </a:rPr>
                        <a:t>p</a:t>
                      </a:r>
                      <a:r>
                        <a:rPr lang="en-US" sz="800" dirty="0">
                          <a:solidFill>
                            <a:schemeClr val="tx1"/>
                          </a:solidFill>
                          <a:effectLst/>
                        </a:rPr>
                        <a:t>-value</a:t>
                      </a:r>
                      <a:endParaRPr lang="en-US" sz="800" dirty="0">
                        <a:solidFill>
                          <a:schemeClr val="tx1"/>
                        </a:solidFill>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Total</a:t>
                      </a:r>
                      <a:endParaRPr lang="en-US" sz="800" dirty="0">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smtClean="0">
                          <a:effectLst/>
                          <a:latin typeface="Calibri"/>
                          <a:ea typeface="Calibri"/>
                          <a:cs typeface="Times New Roman"/>
                        </a:rPr>
                        <a:t>52.2 (11.6)</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48.8</a:t>
                      </a:r>
                      <a:r>
                        <a:rPr lang="en-US" sz="800" baseline="0" dirty="0" smtClean="0">
                          <a:effectLst/>
                        </a:rPr>
                        <a:t> </a:t>
                      </a:r>
                      <a:r>
                        <a:rPr lang="en-US" sz="800" dirty="0" smtClean="0">
                          <a:effectLst/>
                        </a:rPr>
                        <a:t>(12.7)</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0.248</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Physical </a:t>
                      </a:r>
                      <a:r>
                        <a:rPr lang="en-US" sz="800" dirty="0" smtClean="0">
                          <a:effectLst/>
                        </a:rPr>
                        <a:t>Health</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34.0 (10.8)</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32.6 (8.9)</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0.266</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Mental </a:t>
                      </a:r>
                      <a:r>
                        <a:rPr lang="en-US" sz="800" dirty="0" smtClean="0">
                          <a:effectLst/>
                        </a:rPr>
                        <a:t>Health</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17.2 (11.9)</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16.2 (11.3)</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0.456</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Physical Functioning</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55.0 (6.0)</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50.4 (3.1)</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0.481</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Role-Physical </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26.6 (6.2)</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22.7 (3.2)</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0.557</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Role-Emotional </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21.3 (6.0)</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20.4 (3.4)</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0.898</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Vitality </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49.6 (5.1)</a:t>
                      </a:r>
                      <a:endParaRPr lang="en-US" sz="800" dirty="0" smtClean="0">
                        <a:effectLst/>
                        <a:latin typeface="+mn-lt"/>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48.4 (2.2)</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0.799</a:t>
                      </a:r>
                      <a:endParaRPr lang="en-US" sz="800" dirty="0">
                        <a:effectLst/>
                        <a:latin typeface="Calibri"/>
                        <a:ea typeface="Calibri"/>
                        <a:cs typeface="Times New Roman"/>
                      </a:endParaRPr>
                    </a:p>
                  </a:txBody>
                  <a:tcPr marL="12246" marR="12246" marT="0" marB="0"/>
                </a:tc>
              </a:tr>
              <a:tr h="280416">
                <a:tc>
                  <a:txBody>
                    <a:bodyPr/>
                    <a:lstStyle/>
                    <a:p>
                      <a:pPr marL="0" marR="0" algn="l">
                        <a:lnSpc>
                          <a:spcPct val="115000"/>
                        </a:lnSpc>
                        <a:spcBef>
                          <a:spcPts val="0"/>
                        </a:spcBef>
                        <a:spcAft>
                          <a:spcPts val="0"/>
                        </a:spcAft>
                      </a:pPr>
                      <a:r>
                        <a:rPr lang="en-US" sz="800" dirty="0">
                          <a:effectLst/>
                        </a:rPr>
                        <a:t>Emotional Well-Being</a:t>
                      </a:r>
                      <a:endParaRPr lang="en-US" sz="800" dirty="0">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smtClean="0">
                          <a:effectLst/>
                          <a:latin typeface="Calibri"/>
                          <a:ea typeface="Calibri"/>
                          <a:cs typeface="Times New Roman"/>
                        </a:rPr>
                        <a:t>59.0 (3.0)</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56.8 (2.5)</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0.646</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Social Functioning</a:t>
                      </a:r>
                      <a:endParaRPr lang="en-US" sz="800" dirty="0">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smtClean="0">
                          <a:effectLst/>
                          <a:latin typeface="Calibri"/>
                          <a:ea typeface="Calibri"/>
                          <a:cs typeface="Times New Roman"/>
                        </a:rPr>
                        <a:t>64.1 (7.2)</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57.2 (3.6)</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0.372</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smtClean="0">
                          <a:effectLst/>
                        </a:rPr>
                        <a:t>Bodily Pain</a:t>
                      </a:r>
                      <a:endParaRPr lang="en-US" sz="800" dirty="0">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smtClean="0">
                          <a:effectLst/>
                          <a:latin typeface="Calibri"/>
                          <a:ea typeface="Calibri"/>
                          <a:cs typeface="Times New Roman"/>
                        </a:rPr>
                        <a:t>22.7</a:t>
                      </a:r>
                      <a:r>
                        <a:rPr lang="en-US" sz="800" baseline="0" dirty="0" smtClean="0">
                          <a:effectLst/>
                          <a:latin typeface="Calibri"/>
                          <a:ea typeface="Calibri"/>
                          <a:cs typeface="Times New Roman"/>
                        </a:rPr>
                        <a:t> (3.3)</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22.8 (1.9)</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0.976</a:t>
                      </a:r>
                      <a:endParaRPr lang="en-US" sz="800" dirty="0">
                        <a:effectLst/>
                        <a:latin typeface="Calibri"/>
                        <a:ea typeface="Calibri"/>
                        <a:cs typeface="Times New Roman"/>
                      </a:endParaRPr>
                    </a:p>
                  </a:txBody>
                  <a:tcPr marL="12246" marR="12246" marT="0" marB="0"/>
                </a:tc>
              </a:tr>
              <a:tr h="146050">
                <a:tc>
                  <a:txBody>
                    <a:bodyPr/>
                    <a:lstStyle/>
                    <a:p>
                      <a:pPr marL="0" marR="0" algn="l">
                        <a:lnSpc>
                          <a:spcPct val="115000"/>
                        </a:lnSpc>
                        <a:spcBef>
                          <a:spcPts val="0"/>
                        </a:spcBef>
                        <a:spcAft>
                          <a:spcPts val="0"/>
                        </a:spcAft>
                      </a:pPr>
                      <a:r>
                        <a:rPr lang="en-US" sz="800" dirty="0">
                          <a:effectLst/>
                        </a:rPr>
                        <a:t>General Health</a:t>
                      </a:r>
                      <a:endParaRPr lang="en-US" sz="800" dirty="0">
                        <a:effectLst/>
                        <a:latin typeface="Calibri"/>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smtClean="0">
                          <a:effectLst/>
                          <a:latin typeface="Calibri"/>
                          <a:ea typeface="Calibri"/>
                          <a:cs typeface="Times New Roman"/>
                        </a:rPr>
                        <a:t>48.1 (5.4)</a:t>
                      </a:r>
                      <a:endParaRPr lang="en-US" sz="800" dirty="0">
                        <a:effectLst/>
                        <a:latin typeface="Calibri"/>
                        <a:ea typeface="Calibri"/>
                        <a:cs typeface="Times New Roman"/>
                      </a:endParaRPr>
                    </a:p>
                  </a:txBody>
                  <a:tcPr marL="12246" marR="12246" marT="0" marB="0"/>
                </a:tc>
                <a:tc>
                  <a:txBody>
                    <a:bodyPr/>
                    <a:lstStyle/>
                    <a:p>
                      <a:pPr marL="0" marR="0" indent="0" algn="l" defTabSz="5524855" rtl="0" eaLnBrk="1" fontAlgn="auto" latinLnBrk="0" hangingPunct="1">
                        <a:lnSpc>
                          <a:spcPct val="115000"/>
                        </a:lnSpc>
                        <a:spcBef>
                          <a:spcPts val="0"/>
                        </a:spcBef>
                        <a:spcAft>
                          <a:spcPts val="0"/>
                        </a:spcAft>
                        <a:buClrTx/>
                        <a:buSzTx/>
                        <a:buFontTx/>
                        <a:buNone/>
                        <a:tabLst/>
                        <a:defRPr/>
                      </a:pPr>
                      <a:r>
                        <a:rPr lang="en-US" sz="800" dirty="0" smtClean="0">
                          <a:effectLst/>
                        </a:rPr>
                        <a:t>43.1 (2.7)</a:t>
                      </a:r>
                      <a:endParaRPr lang="en-US" sz="800" dirty="0" smtClean="0">
                        <a:effectLst/>
                        <a:latin typeface="+mn-lt"/>
                        <a:ea typeface="Calibri"/>
                        <a:cs typeface="Times New Roman"/>
                      </a:endParaRPr>
                    </a:p>
                  </a:txBody>
                  <a:tcPr marL="12246" marR="12246" marT="0" marB="0"/>
                </a:tc>
                <a:tc>
                  <a:txBody>
                    <a:bodyPr/>
                    <a:lstStyle/>
                    <a:p>
                      <a:pPr marL="0" marR="0" algn="l">
                        <a:lnSpc>
                          <a:spcPct val="115000"/>
                        </a:lnSpc>
                        <a:spcBef>
                          <a:spcPts val="0"/>
                        </a:spcBef>
                        <a:spcAft>
                          <a:spcPts val="0"/>
                        </a:spcAft>
                      </a:pPr>
                      <a:r>
                        <a:rPr lang="en-US" sz="800" dirty="0">
                          <a:effectLst/>
                        </a:rPr>
                        <a:t>0.382</a:t>
                      </a:r>
                      <a:endParaRPr lang="en-US" sz="800" dirty="0">
                        <a:effectLst/>
                        <a:latin typeface="Calibri"/>
                        <a:ea typeface="Calibri"/>
                        <a:cs typeface="Times New Roman"/>
                      </a:endParaRPr>
                    </a:p>
                  </a:txBody>
                  <a:tcPr marL="12246" marR="12246" marT="0" marB="0"/>
                </a:tc>
              </a:tr>
            </a:tbl>
          </a:graphicData>
        </a:graphic>
      </p:graphicFrame>
      <p:sp>
        <p:nvSpPr>
          <p:cNvPr id="78" name="TextBox 77"/>
          <p:cNvSpPr txBox="1"/>
          <p:nvPr/>
        </p:nvSpPr>
        <p:spPr>
          <a:xfrm>
            <a:off x="3053831" y="2766786"/>
            <a:ext cx="3020786" cy="171444"/>
          </a:xfrm>
          <a:prstGeom prst="rect">
            <a:avLst/>
          </a:prstGeom>
          <a:noFill/>
        </p:spPr>
        <p:txBody>
          <a:bodyPr wrap="square" lIns="17386" tIns="8693" rIns="17386" bIns="8693" rtlCol="0">
            <a:spAutoFit/>
          </a:bodyPr>
          <a:lstStyle/>
          <a:p>
            <a:r>
              <a:rPr lang="en-US" sz="500" b="1" dirty="0"/>
              <a:t>TABLE 1. COMPARISON OF OLDER /YOUNGER ON DEMOGRAPHIC &amp; PSYCHO-SOCIAL FACTORS</a:t>
            </a:r>
          </a:p>
        </p:txBody>
      </p:sp>
      <p:sp>
        <p:nvSpPr>
          <p:cNvPr id="81" name="Rectangle 80"/>
          <p:cNvSpPr/>
          <p:nvPr/>
        </p:nvSpPr>
        <p:spPr>
          <a:xfrm>
            <a:off x="6397062" y="6319974"/>
            <a:ext cx="2599562" cy="263777"/>
          </a:xfrm>
          <a:prstGeom prst="rect">
            <a:avLst/>
          </a:prstGeom>
        </p:spPr>
        <p:txBody>
          <a:bodyPr wrap="square" lIns="17386" tIns="8693" rIns="17386" bIns="8693">
            <a:spAutoFit/>
          </a:bodyPr>
          <a:lstStyle/>
          <a:p>
            <a:pPr>
              <a:buFont typeface="Wingdings" pitchFamily="2" charset="2"/>
              <a:buChar char="Ø"/>
            </a:pPr>
            <a:r>
              <a:rPr lang="en-US" sz="800" dirty="0"/>
              <a:t>This research was supported by a grant from University of Louisville’s Office of Community Engagement</a:t>
            </a:r>
          </a:p>
        </p:txBody>
      </p:sp>
      <p:sp>
        <p:nvSpPr>
          <p:cNvPr id="83" name="Rectangle 5"/>
          <p:cNvSpPr>
            <a:spLocks noChangeArrowheads="1"/>
          </p:cNvSpPr>
          <p:nvPr/>
        </p:nvSpPr>
        <p:spPr bwMode="auto">
          <a:xfrm>
            <a:off x="6359201" y="4066156"/>
            <a:ext cx="2673212" cy="177543"/>
          </a:xfrm>
          <a:prstGeom prst="roundRect">
            <a:avLst>
              <a:gd name="adj" fmla="val 50000"/>
            </a:avLst>
          </a:prstGeom>
          <a:gradFill rotWithShape="1">
            <a:gsLst>
              <a:gs pos="0">
                <a:schemeClr val="accent4">
                  <a:lumMod val="50000"/>
                </a:schemeClr>
              </a:gs>
              <a:gs pos="100000">
                <a:schemeClr val="accent4"/>
              </a:gs>
            </a:gsLst>
            <a:lin ang="0" scaled="1"/>
          </a:gradFill>
          <a:ln w="9525">
            <a:noFill/>
            <a:miter lim="800000"/>
            <a:headEnd/>
            <a:tailEnd/>
          </a:ln>
          <a:effectLst/>
        </p:spPr>
        <p:txBody>
          <a:bodyPr wrap="none" lIns="30650" tIns="15326" rIns="30650" bIns="15326" anchor="ctr"/>
          <a:lstStyle/>
          <a:p>
            <a:pPr algn="ctr" defTabSz="1050762">
              <a:defRPr/>
            </a:pPr>
            <a:r>
              <a:rPr lang="en-US" sz="1100" b="1" dirty="0">
                <a:solidFill>
                  <a:schemeClr val="bg1"/>
                </a:solidFill>
                <a:cs typeface="Arial" charset="0"/>
              </a:rPr>
              <a:t>Discussion</a:t>
            </a:r>
          </a:p>
        </p:txBody>
      </p:sp>
      <p:sp>
        <p:nvSpPr>
          <p:cNvPr id="84" name="Rectangle 83"/>
          <p:cNvSpPr/>
          <p:nvPr/>
        </p:nvSpPr>
        <p:spPr>
          <a:xfrm>
            <a:off x="6389317" y="4285934"/>
            <a:ext cx="2599562" cy="1635061"/>
          </a:xfrm>
          <a:prstGeom prst="rect">
            <a:avLst/>
          </a:prstGeom>
        </p:spPr>
        <p:txBody>
          <a:bodyPr wrap="square" lIns="17386" tIns="8693" rIns="17386" bIns="8693">
            <a:spAutoFit/>
          </a:bodyPr>
          <a:lstStyle/>
          <a:p>
            <a:pPr>
              <a:buFont typeface="Wingdings" pitchFamily="2" charset="2"/>
              <a:buChar char="Ø"/>
              <a:tabLst>
                <a:tab pos="199947" algn="l"/>
              </a:tabLst>
            </a:pPr>
            <a:r>
              <a:rPr lang="en-US" sz="800" dirty="0"/>
              <a:t>Older adults had fewer unmet needs than their younger counterparts, which may be partially due to the inability of younger residents to secure health and mental health care for disabling conditions, (some were not on disability, although they had filed), whereas older residents had access to Medicare and senior services. </a:t>
            </a:r>
          </a:p>
          <a:p>
            <a:pPr>
              <a:buFont typeface="Wingdings" pitchFamily="2" charset="2"/>
              <a:buChar char="Ø"/>
              <a:tabLst>
                <a:tab pos="199947" algn="l"/>
              </a:tabLst>
            </a:pPr>
            <a:r>
              <a:rPr lang="en-US" sz="800" dirty="0"/>
              <a:t>Older adults had higher needs for support in housekeeping and self care when compared with the younger group. </a:t>
            </a:r>
          </a:p>
          <a:p>
            <a:pPr>
              <a:buFont typeface="Wingdings" pitchFamily="2" charset="2"/>
              <a:buChar char="Ø"/>
              <a:tabLst>
                <a:tab pos="199947" algn="l"/>
              </a:tabLst>
            </a:pPr>
            <a:r>
              <a:rPr lang="en-US" sz="800" dirty="0"/>
              <a:t>Both groups had low functioning in health &amp; mental health</a:t>
            </a:r>
          </a:p>
          <a:p>
            <a:pPr>
              <a:buFont typeface="Wingdings" pitchFamily="2" charset="2"/>
              <a:buChar char="Ø"/>
              <a:tabLst>
                <a:tab pos="199947" algn="l"/>
              </a:tabLst>
            </a:pPr>
            <a:r>
              <a:rPr lang="en-US" sz="800" dirty="0"/>
              <a:t>Education about existing services, advocacy to improve access to community services, programs that provide social contact, and health promotion activities may be keys to reducing health disparities in this community.</a:t>
            </a:r>
          </a:p>
        </p:txBody>
      </p:sp>
      <p:pic>
        <p:nvPicPr>
          <p:cNvPr id="1026" name="Picture 2" descr="http://ts2.mm.bing.net/images/thumbnail.aspx?q=1289957155557&amp;id=b3ba060a6f49c12fca83082c5bebc769">
            <a:hlinkClick r:id="rId3" tooltip="jpg senior couple on cycle ride in countryside tags 70s active african ..."/>
          </p:cNvPr>
          <p:cNvPicPr>
            <a:picLocks noChangeAspect="1" noChangeArrowheads="1"/>
          </p:cNvPicPr>
          <p:nvPr/>
        </p:nvPicPr>
        <p:blipFill>
          <a:blip r:embed="rId4" cstate="print"/>
          <a:srcRect/>
          <a:stretch>
            <a:fillRect/>
          </a:stretch>
        </p:blipFill>
        <p:spPr bwMode="auto">
          <a:xfrm>
            <a:off x="5060234" y="1561272"/>
            <a:ext cx="668965" cy="1207114"/>
          </a:xfrm>
          <a:prstGeom prst="rect">
            <a:avLst/>
          </a:prstGeom>
          <a:noFill/>
        </p:spPr>
      </p:pic>
      <p:pic>
        <p:nvPicPr>
          <p:cNvPr id="1030" name="Picture 6" descr="http://ts1.mm.bing.net/images/thumbnail.aspx?q=1289826411220&amp;id=64f533787fd2d5bb64e4dd5bc9c05a54">
            <a:hlinkClick r:id="rId5" tooltip="... Photo - Health care worker and elderly woman in wheelchair needs help"/>
          </p:cNvPr>
          <p:cNvPicPr>
            <a:picLocks noChangeAspect="1" noChangeArrowheads="1"/>
          </p:cNvPicPr>
          <p:nvPr/>
        </p:nvPicPr>
        <p:blipFill>
          <a:blip r:embed="rId6" cstate="print"/>
          <a:srcRect/>
          <a:stretch>
            <a:fillRect/>
          </a:stretch>
        </p:blipFill>
        <p:spPr bwMode="auto">
          <a:xfrm>
            <a:off x="3452565" y="1557617"/>
            <a:ext cx="718323" cy="1199196"/>
          </a:xfrm>
          <a:prstGeom prst="rect">
            <a:avLst/>
          </a:prstGeom>
          <a:noFill/>
        </p:spPr>
      </p:pic>
      <p:grpSp>
        <p:nvGrpSpPr>
          <p:cNvPr id="86" name="Group 85"/>
          <p:cNvGrpSpPr/>
          <p:nvPr/>
        </p:nvGrpSpPr>
        <p:grpSpPr>
          <a:xfrm>
            <a:off x="817115" y="5592536"/>
            <a:ext cx="1451994" cy="996523"/>
            <a:chOff x="3334871" y="26141082"/>
            <a:chExt cx="9466729" cy="5486400"/>
          </a:xfrm>
        </p:grpSpPr>
        <p:sp>
          <p:nvSpPr>
            <p:cNvPr id="85" name="Rectangle 84"/>
            <p:cNvSpPr/>
            <p:nvPr/>
          </p:nvSpPr>
          <p:spPr>
            <a:xfrm>
              <a:off x="3334871" y="26141082"/>
              <a:ext cx="9466729" cy="548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2" name="Picture 8" descr="http://ts1.mm.bing.net/images/thumbnail.aspx?q=1267846159468&amp;id=cb25b3d565f5d8d005937d117aea7a96">
              <a:hlinkClick r:id="rId7" tooltip="of exercise inspired formerly sedentary older African American ..."/>
            </p:cNvPr>
            <p:cNvPicPr>
              <a:picLocks noChangeAspect="1" noChangeArrowheads="1"/>
            </p:cNvPicPr>
            <p:nvPr/>
          </p:nvPicPr>
          <p:blipFill>
            <a:blip r:embed="rId8" cstate="print"/>
            <a:srcRect/>
            <a:stretch>
              <a:fillRect/>
            </a:stretch>
          </p:blipFill>
          <p:spPr bwMode="auto">
            <a:xfrm>
              <a:off x="4437465" y="26517600"/>
              <a:ext cx="7288888" cy="4850559"/>
            </a:xfrm>
            <a:prstGeom prst="rect">
              <a:avLst/>
            </a:prstGeom>
            <a:noFill/>
          </p:spPr>
        </p:pic>
      </p:grpSp>
      <p:pic>
        <p:nvPicPr>
          <p:cNvPr id="1034" name="Picture 10" descr="http://ts2.mm.bing.net/images/thumbnail.aspx?q=1353754873709&amp;id=a372c2213f12abc7fee72efac5e61e9e">
            <a:hlinkClick r:id="rId9" tooltip="Targeting the Weakest Link: African American Elderly Abuse"/>
          </p:cNvPr>
          <p:cNvPicPr>
            <a:picLocks noChangeAspect="1" noChangeArrowheads="1"/>
          </p:cNvPicPr>
          <p:nvPr/>
        </p:nvPicPr>
        <p:blipFill>
          <a:blip r:embed="rId10" cstate="print"/>
          <a:srcRect/>
          <a:stretch>
            <a:fillRect/>
          </a:stretch>
        </p:blipFill>
        <p:spPr bwMode="auto">
          <a:xfrm>
            <a:off x="4296889" y="1561272"/>
            <a:ext cx="679776" cy="1204948"/>
          </a:xfrm>
          <a:prstGeom prst="rect">
            <a:avLst/>
          </a:prstGeom>
          <a:noFill/>
        </p:spPr>
      </p:pic>
      <p:sp>
        <p:nvSpPr>
          <p:cNvPr id="4" name="Rectangle 3"/>
          <p:cNvSpPr/>
          <p:nvPr/>
        </p:nvSpPr>
        <p:spPr>
          <a:xfrm>
            <a:off x="101502" y="1564900"/>
            <a:ext cx="2685596" cy="1248668"/>
          </a:xfrm>
          <a:prstGeom prst="rect">
            <a:avLst/>
          </a:prstGeom>
        </p:spPr>
        <p:txBody>
          <a:bodyPr wrap="square" lIns="17386" tIns="8693" rIns="17386" bIns="8693">
            <a:spAutoFit/>
          </a:bodyPr>
          <a:lstStyle/>
          <a:p>
            <a:pPr marL="108666" indent="-108666">
              <a:buFont typeface="Wingdings" pitchFamily="2" charset="2"/>
              <a:buChar char="Ø"/>
            </a:pPr>
            <a:r>
              <a:rPr lang="en-US" sz="800" dirty="0"/>
              <a:t>Dosker Manor is a community with health challenges. It has a mixture of approximately 660 adults and older adults with chronic health and mental health disabilities. The community is uniquely situated in one downtown city block (3 high rise buildings). Agencies serving Dosker Manor, including ElderServe, Inc., Seven Counties Services, Louisville Metro Housing Authority and the Residents’ Council collaborated to assess the needs and strengths of residents. Students &amp; faculty from nursing and social work worked with an on-site program in completing this project.</a:t>
            </a:r>
          </a:p>
        </p:txBody>
      </p:sp>
    </p:spTree>
    <p:extLst>
      <p:ext uri="{BB962C8B-B14F-4D97-AF65-F5344CB8AC3E}">
        <p14:creationId xmlns:p14="http://schemas.microsoft.com/office/powerpoint/2010/main" xmlns="" val="30427531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4098" name="Picture 2"/>
          <p:cNvPicPr>
            <a:picLocks noGrp="1" noChangeAspect="1" noChangeArrowheads="1"/>
          </p:cNvPicPr>
          <p:nvPr>
            <p:ph sz="quarter" idx="13"/>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609600"/>
            <a:ext cx="8610600" cy="59961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10816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dirty="0"/>
          </a:p>
        </p:txBody>
      </p:sp>
      <p:pic>
        <p:nvPicPr>
          <p:cNvPr id="3074" name="Picture 2"/>
          <p:cNvPicPr>
            <a:picLocks noGrp="1" noChangeAspect="1" noChangeArrowheads="1"/>
          </p:cNvPicPr>
          <p:nvPr>
            <p:ph sz="quarter" idx="13"/>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 y="457200"/>
            <a:ext cx="8652932" cy="556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336894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solidFill>
                  <a:srgbClr val="FF0000"/>
                </a:solidFill>
              </a:rPr>
              <a:t>Objective Measurement of CBPR Service-Learning </a:t>
            </a:r>
          </a:p>
          <a:p>
            <a:r>
              <a:rPr lang="en-US" dirty="0" smtClean="0"/>
              <a:t>Students and faculty collaborated on the development of three manuscripts</a:t>
            </a:r>
          </a:p>
          <a:p>
            <a:endParaRPr lang="en-US" dirty="0"/>
          </a:p>
          <a:p>
            <a:r>
              <a:rPr lang="en-US" dirty="0" smtClean="0"/>
              <a:t>One manuscript is in review (Journal of Higher Education Outreach and Engagement)</a:t>
            </a:r>
          </a:p>
          <a:p>
            <a:endParaRPr lang="en-US" dirty="0"/>
          </a:p>
          <a:p>
            <a:r>
              <a:rPr lang="en-US" dirty="0" smtClean="0"/>
              <a:t>Two manuscripts are currently in development (aging population, and social determinants and mental health)</a:t>
            </a:r>
            <a:endParaRPr lang="en-US" dirty="0"/>
          </a:p>
        </p:txBody>
      </p:sp>
      <p:sp>
        <p:nvSpPr>
          <p:cNvPr id="3" name="Title 2"/>
          <p:cNvSpPr>
            <a:spLocks noGrp="1"/>
          </p:cNvSpPr>
          <p:nvPr>
            <p:ph type="title"/>
          </p:nvPr>
        </p:nvSpPr>
        <p:spPr/>
        <p:txBody>
          <a:bodyPr/>
          <a:lstStyle/>
          <a:p>
            <a:r>
              <a:rPr lang="en-US" dirty="0" smtClean="0">
                <a:solidFill>
                  <a:srgbClr val="FF0000"/>
                </a:solidFill>
              </a:rPr>
              <a:t>Scholarly outcomes (cont.)</a:t>
            </a:r>
            <a:endParaRPr lang="en-US" dirty="0">
              <a:solidFill>
                <a:srgbClr val="FF0000"/>
              </a:solidFill>
            </a:endParaRPr>
          </a:p>
        </p:txBody>
      </p:sp>
    </p:spTree>
    <p:extLst>
      <p:ext uri="{BB962C8B-B14F-4D97-AF65-F5344CB8AC3E}">
        <p14:creationId xmlns:p14="http://schemas.microsoft.com/office/powerpoint/2010/main" xmlns="" val="11417334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b="1" dirty="0" smtClean="0">
                <a:solidFill>
                  <a:srgbClr val="FF0000"/>
                </a:solidFill>
              </a:rPr>
              <a:t>Subjective Measurement</a:t>
            </a:r>
          </a:p>
          <a:p>
            <a:pPr algn="l"/>
            <a:r>
              <a:rPr lang="en-US" b="1" dirty="0" smtClean="0">
                <a:solidFill>
                  <a:srgbClr val="FF0000"/>
                </a:solidFill>
              </a:rPr>
              <a:t>Reflection </a:t>
            </a:r>
            <a:r>
              <a:rPr lang="en-US" b="1" dirty="0" smtClean="0"/>
              <a:t>– use of  cognitive and metacognitive skills.</a:t>
            </a:r>
          </a:p>
          <a:p>
            <a:pPr algn="l"/>
            <a:r>
              <a:rPr lang="en-US" b="1" dirty="0"/>
              <a:t>	</a:t>
            </a:r>
            <a:r>
              <a:rPr lang="en-US" b="1" dirty="0" smtClean="0"/>
              <a:t>Requested </a:t>
            </a:r>
            <a:r>
              <a:rPr lang="en-US" b="1" i="1" dirty="0" smtClean="0"/>
              <a:t>after </a:t>
            </a:r>
            <a:r>
              <a:rPr lang="en-US" b="1" dirty="0" smtClean="0"/>
              <a:t> the project was completed</a:t>
            </a:r>
          </a:p>
          <a:p>
            <a:pPr algn="l"/>
            <a:r>
              <a:rPr lang="en-US" b="1" i="1" dirty="0"/>
              <a:t>	</a:t>
            </a:r>
            <a:r>
              <a:rPr lang="en-US" b="1" i="1" dirty="0" smtClean="0"/>
              <a:t>Electronic journals</a:t>
            </a:r>
          </a:p>
          <a:p>
            <a:pPr algn="l"/>
            <a:r>
              <a:rPr lang="en-US" b="1" i="1" dirty="0"/>
              <a:t>	</a:t>
            </a:r>
            <a:r>
              <a:rPr lang="en-US" b="1" i="1" dirty="0" smtClean="0"/>
              <a:t>Responses to the following questions</a:t>
            </a:r>
          </a:p>
          <a:p>
            <a:pPr algn="l"/>
            <a:r>
              <a:rPr lang="en-US" b="1" i="1" dirty="0"/>
              <a:t>	</a:t>
            </a:r>
            <a:r>
              <a:rPr lang="en-US" b="1" i="1" dirty="0" smtClean="0"/>
              <a:t>	</a:t>
            </a:r>
            <a:r>
              <a:rPr lang="en-US" sz="1800" b="1" i="1" dirty="0" smtClean="0"/>
              <a:t>How they viewed the community over time</a:t>
            </a:r>
          </a:p>
          <a:p>
            <a:pPr algn="l"/>
            <a:r>
              <a:rPr lang="en-US" sz="1800" b="1" i="1" dirty="0"/>
              <a:t>	</a:t>
            </a:r>
            <a:r>
              <a:rPr lang="en-US" sz="1800" b="1" i="1" dirty="0" smtClean="0"/>
              <a:t>	How they evaluated </a:t>
            </a:r>
            <a:r>
              <a:rPr lang="en-US" sz="1800" b="1" i="1" dirty="0" smtClean="0"/>
              <a:t>their </a:t>
            </a:r>
            <a:r>
              <a:rPr lang="en-US" sz="1800" b="1" i="1" dirty="0" smtClean="0"/>
              <a:t>experience with community</a:t>
            </a:r>
          </a:p>
          <a:p>
            <a:pPr algn="l"/>
            <a:r>
              <a:rPr lang="en-US" sz="1800" b="1" i="1" dirty="0"/>
              <a:t>	</a:t>
            </a:r>
            <a:r>
              <a:rPr lang="en-US" sz="1800" b="1" i="1" dirty="0" smtClean="0"/>
              <a:t>	If experience affected professional development (how)</a:t>
            </a:r>
          </a:p>
          <a:p>
            <a:pPr algn="l"/>
            <a:r>
              <a:rPr lang="en-US" sz="1800" b="1" i="1" dirty="0"/>
              <a:t>	</a:t>
            </a:r>
            <a:r>
              <a:rPr lang="en-US" sz="1800" b="1" i="1" dirty="0" smtClean="0"/>
              <a:t>	Experience on a multidisciplinary (inter-professional) team</a:t>
            </a:r>
            <a:endParaRPr lang="en-US" sz="1800" b="1" i="1" dirty="0"/>
          </a:p>
        </p:txBody>
      </p:sp>
      <p:sp>
        <p:nvSpPr>
          <p:cNvPr id="3" name="Title 2"/>
          <p:cNvSpPr>
            <a:spLocks noGrp="1"/>
          </p:cNvSpPr>
          <p:nvPr>
            <p:ph type="title"/>
          </p:nvPr>
        </p:nvSpPr>
        <p:spPr/>
        <p:txBody>
          <a:bodyPr/>
          <a:lstStyle/>
          <a:p>
            <a:r>
              <a:rPr lang="en-US" dirty="0" smtClean="0">
                <a:solidFill>
                  <a:srgbClr val="FF0000"/>
                </a:solidFill>
              </a:rPr>
              <a:t>Service-learning measurement</a:t>
            </a:r>
            <a:endParaRPr lang="en-US" dirty="0">
              <a:solidFill>
                <a:srgbClr val="FF0000"/>
              </a:solidFill>
            </a:endParaRPr>
          </a:p>
        </p:txBody>
      </p:sp>
    </p:spTree>
    <p:extLst>
      <p:ext uri="{BB962C8B-B14F-4D97-AF65-F5344CB8AC3E}">
        <p14:creationId xmlns:p14="http://schemas.microsoft.com/office/powerpoint/2010/main" xmlns="" val="36976760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sz="2400" dirty="0" smtClean="0">
                <a:solidFill>
                  <a:srgbClr val="FF0000"/>
                </a:solidFill>
              </a:rPr>
              <a:t>Student Reflection Themes</a:t>
            </a:r>
          </a:p>
          <a:p>
            <a:endParaRPr lang="en-US" dirty="0" smtClean="0">
              <a:solidFill>
                <a:srgbClr val="FF0000"/>
              </a:solidFill>
            </a:endParaRPr>
          </a:p>
          <a:p>
            <a:pPr algn="l"/>
            <a:r>
              <a:rPr lang="en-US" dirty="0" smtClean="0">
                <a:solidFill>
                  <a:srgbClr val="FF0000"/>
                </a:solidFill>
              </a:rPr>
              <a:t>Changing Perspectives </a:t>
            </a:r>
            <a:r>
              <a:rPr lang="en-US" dirty="0" smtClean="0"/>
              <a:t>(I found myself inspired by the residents who had so little yet content with what they did have)</a:t>
            </a:r>
          </a:p>
          <a:p>
            <a:pPr algn="l"/>
            <a:r>
              <a:rPr lang="en-US" dirty="0" smtClean="0">
                <a:solidFill>
                  <a:srgbClr val="FF0000"/>
                </a:solidFill>
              </a:rPr>
              <a:t>Working with an interdisciplinary team  </a:t>
            </a:r>
            <a:r>
              <a:rPr lang="en-US" dirty="0" smtClean="0"/>
              <a:t>(we each use a different set of skills, … [which used together] helped to identify needs)</a:t>
            </a:r>
          </a:p>
          <a:p>
            <a:pPr algn="l"/>
            <a:r>
              <a:rPr lang="en-US" dirty="0" smtClean="0">
                <a:solidFill>
                  <a:srgbClr val="FF0000"/>
                </a:solidFill>
              </a:rPr>
              <a:t>Importance of ethical considerations</a:t>
            </a:r>
          </a:p>
          <a:p>
            <a:pPr algn="l"/>
            <a:r>
              <a:rPr lang="en-US" dirty="0" smtClean="0">
                <a:solidFill>
                  <a:srgbClr val="FF0000"/>
                </a:solidFill>
              </a:rPr>
              <a:t>Gaining organizational and research skills</a:t>
            </a:r>
          </a:p>
          <a:p>
            <a:pPr algn="l"/>
            <a:r>
              <a:rPr lang="en-US" dirty="0" smtClean="0">
                <a:solidFill>
                  <a:srgbClr val="FF0000"/>
                </a:solidFill>
              </a:rPr>
              <a:t>Mutual positive regard </a:t>
            </a:r>
            <a:r>
              <a:rPr lang="en-US" dirty="0" smtClean="0"/>
              <a:t>(… participants let us know that our work was  really appreciated. I looked forward to going…and meeting these amazing people.)</a:t>
            </a:r>
            <a:endParaRPr lang="en-US" dirty="0"/>
          </a:p>
        </p:txBody>
      </p:sp>
      <p:sp>
        <p:nvSpPr>
          <p:cNvPr id="3" name="Title 2"/>
          <p:cNvSpPr>
            <a:spLocks noGrp="1"/>
          </p:cNvSpPr>
          <p:nvPr>
            <p:ph type="title"/>
          </p:nvPr>
        </p:nvSpPr>
        <p:spPr/>
        <p:txBody>
          <a:bodyPr/>
          <a:lstStyle/>
          <a:p>
            <a:r>
              <a:rPr lang="en-US" dirty="0" smtClean="0">
                <a:solidFill>
                  <a:srgbClr val="FF0000"/>
                </a:solidFill>
              </a:rPr>
              <a:t>Subjective outcomes</a:t>
            </a:r>
            <a:endParaRPr lang="en-US" dirty="0">
              <a:solidFill>
                <a:srgbClr val="FF0000"/>
              </a:solidFill>
            </a:endParaRPr>
          </a:p>
        </p:txBody>
      </p:sp>
    </p:spTree>
    <p:extLst>
      <p:ext uri="{BB962C8B-B14F-4D97-AF65-F5344CB8AC3E}">
        <p14:creationId xmlns:p14="http://schemas.microsoft.com/office/powerpoint/2010/main" xmlns="" val="24721058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sz="4000" dirty="0" smtClean="0"/>
              <a:t>Tangible</a:t>
            </a:r>
          </a:p>
          <a:p>
            <a:r>
              <a:rPr lang="en-US" dirty="0" smtClean="0"/>
              <a:t>Multiple projects (funded &amp; unfunded), support group on trauma, political advocacy</a:t>
            </a:r>
            <a:endParaRPr lang="en-US" dirty="0"/>
          </a:p>
          <a:p>
            <a:endParaRPr lang="en-US" dirty="0" smtClean="0"/>
          </a:p>
          <a:p>
            <a:endParaRPr lang="en-US" dirty="0"/>
          </a:p>
          <a:p>
            <a:r>
              <a:rPr lang="en-US" sz="4000" dirty="0" smtClean="0"/>
              <a:t>Intangible</a:t>
            </a:r>
          </a:p>
          <a:p>
            <a:r>
              <a:rPr lang="en-US" dirty="0" smtClean="0"/>
              <a:t>Strengthened partnership, trust, appreciation and communication</a:t>
            </a:r>
          </a:p>
          <a:p>
            <a:endParaRPr lang="en-US" dirty="0" smtClean="0"/>
          </a:p>
          <a:p>
            <a:r>
              <a:rPr lang="en-US" smtClean="0"/>
              <a:t>vphine01@louisville.edu</a:t>
            </a:r>
            <a:endParaRPr lang="en-US" dirty="0"/>
          </a:p>
        </p:txBody>
      </p:sp>
      <p:sp>
        <p:nvSpPr>
          <p:cNvPr id="3" name="Title 2"/>
          <p:cNvSpPr>
            <a:spLocks noGrp="1"/>
          </p:cNvSpPr>
          <p:nvPr>
            <p:ph type="title"/>
          </p:nvPr>
        </p:nvSpPr>
        <p:spPr/>
        <p:txBody>
          <a:bodyPr/>
          <a:lstStyle/>
          <a:p>
            <a:r>
              <a:rPr lang="en-US" dirty="0" smtClean="0">
                <a:solidFill>
                  <a:srgbClr val="FF0000"/>
                </a:solidFill>
              </a:rPr>
              <a:t>Outcomes for the Community</a:t>
            </a:r>
            <a:endParaRPr lang="en-US" dirty="0">
              <a:solidFill>
                <a:srgbClr val="FF0000"/>
              </a:solidFill>
            </a:endParaRPr>
          </a:p>
        </p:txBody>
      </p:sp>
    </p:spTree>
    <p:extLst>
      <p:ext uri="{BB962C8B-B14F-4D97-AF65-F5344CB8AC3E}">
        <p14:creationId xmlns:p14="http://schemas.microsoft.com/office/powerpoint/2010/main" xmlns="" val="888008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2057400"/>
            <a:ext cx="8229600" cy="4075176"/>
          </a:xfrm>
        </p:spPr>
        <p:txBody>
          <a:bodyPr>
            <a:normAutofit lnSpcReduction="10000"/>
          </a:bodyPr>
          <a:lstStyle/>
          <a:p>
            <a:r>
              <a:rPr lang="en-US" dirty="0"/>
              <a:t>The purpose of the project was two-fold </a:t>
            </a:r>
            <a:endParaRPr lang="en-US" dirty="0" smtClean="0"/>
          </a:p>
          <a:p>
            <a:pPr marL="457200" indent="-457200" algn="l">
              <a:buAutoNum type="arabicParenR"/>
            </a:pPr>
            <a:r>
              <a:rPr lang="en-US" dirty="0" smtClean="0"/>
              <a:t>To </a:t>
            </a:r>
            <a:r>
              <a:rPr lang="en-US" dirty="0"/>
              <a:t>conduct a research study to complete a </a:t>
            </a:r>
            <a:r>
              <a:rPr lang="en-US" b="1" i="1" dirty="0">
                <a:solidFill>
                  <a:srgbClr val="FF0000"/>
                </a:solidFill>
              </a:rPr>
              <a:t>comprehensive assessment of health status, </a:t>
            </a:r>
            <a:r>
              <a:rPr lang="en-US" b="1" i="1" dirty="0" smtClean="0">
                <a:solidFill>
                  <a:srgbClr val="FF0000"/>
                </a:solidFill>
              </a:rPr>
              <a:t>quality </a:t>
            </a:r>
            <a:r>
              <a:rPr lang="en-US" b="1" i="1" dirty="0">
                <a:solidFill>
                  <a:srgbClr val="FF0000"/>
                </a:solidFill>
              </a:rPr>
              <a:t>of life indicators</a:t>
            </a:r>
            <a:r>
              <a:rPr lang="en-US" b="1" dirty="0">
                <a:solidFill>
                  <a:srgbClr val="FF0000"/>
                </a:solidFill>
              </a:rPr>
              <a:t> and </a:t>
            </a:r>
            <a:r>
              <a:rPr lang="en-US" b="1" i="1" dirty="0" smtClean="0">
                <a:solidFill>
                  <a:srgbClr val="FF0000"/>
                </a:solidFill>
              </a:rPr>
              <a:t>community residents’ perceptions</a:t>
            </a:r>
            <a:r>
              <a:rPr lang="en-US" b="1" dirty="0" smtClean="0"/>
              <a:t> </a:t>
            </a:r>
            <a:r>
              <a:rPr lang="en-US" dirty="0" smtClean="0"/>
              <a:t>to </a:t>
            </a:r>
            <a:r>
              <a:rPr lang="en-US" dirty="0"/>
              <a:t>determine strengths and challenges of community living from </a:t>
            </a:r>
            <a:r>
              <a:rPr lang="en-US" dirty="0" smtClean="0"/>
              <a:t>residents </a:t>
            </a:r>
            <a:r>
              <a:rPr lang="en-US" dirty="0"/>
              <a:t>with chronic </a:t>
            </a:r>
            <a:r>
              <a:rPr lang="en-US" dirty="0" smtClean="0"/>
              <a:t>health </a:t>
            </a:r>
            <a:r>
              <a:rPr lang="en-US" dirty="0"/>
              <a:t>and aging concerns; </a:t>
            </a:r>
            <a:endParaRPr lang="en-US" dirty="0" smtClean="0"/>
          </a:p>
          <a:p>
            <a:pPr marL="457200" indent="-457200" algn="l">
              <a:buAutoNum type="arabicParenR"/>
            </a:pPr>
            <a:endParaRPr lang="en-US" dirty="0" smtClean="0"/>
          </a:p>
          <a:p>
            <a:pPr marL="457200" indent="-457200" algn="l">
              <a:buAutoNum type="arabicParenR"/>
            </a:pPr>
            <a:r>
              <a:rPr lang="en-US" dirty="0" smtClean="0"/>
              <a:t> To provide </a:t>
            </a:r>
            <a:r>
              <a:rPr lang="en-US" dirty="0" smtClean="0">
                <a:solidFill>
                  <a:srgbClr val="FF0000"/>
                </a:solidFill>
              </a:rPr>
              <a:t>health and service professions </a:t>
            </a:r>
            <a:r>
              <a:rPr lang="en-US" dirty="0">
                <a:solidFill>
                  <a:srgbClr val="FF0000"/>
                </a:solidFill>
              </a:rPr>
              <a:t>graduate students with real world experience with Community Based Participatory </a:t>
            </a:r>
            <a:r>
              <a:rPr lang="en-US" dirty="0" smtClean="0">
                <a:solidFill>
                  <a:srgbClr val="FF0000"/>
                </a:solidFill>
              </a:rPr>
              <a:t>Research </a:t>
            </a:r>
            <a:r>
              <a:rPr lang="en-US" dirty="0">
                <a:solidFill>
                  <a:srgbClr val="FF0000"/>
                </a:solidFill>
              </a:rPr>
              <a:t>(CBPR) </a:t>
            </a:r>
            <a:r>
              <a:rPr lang="en-US" dirty="0" smtClean="0"/>
              <a:t>with </a:t>
            </a:r>
            <a:r>
              <a:rPr lang="en-US" dirty="0"/>
              <a:t>community members with complex </a:t>
            </a:r>
            <a:r>
              <a:rPr lang="en-US" dirty="0" smtClean="0"/>
              <a:t>health and resource </a:t>
            </a:r>
            <a:r>
              <a:rPr lang="en-US" dirty="0"/>
              <a:t>needs.</a:t>
            </a:r>
          </a:p>
          <a:p>
            <a:endParaRPr lang="en-US" dirty="0" smtClean="0"/>
          </a:p>
          <a:p>
            <a:r>
              <a:rPr lang="en-US" dirty="0" smtClean="0"/>
              <a:t>*</a:t>
            </a:r>
            <a:r>
              <a:rPr lang="en-US" b="1" i="1" dirty="0" smtClean="0"/>
              <a:t>Study funded by a University of Louisville Office of Community Engagement Faculty Grant</a:t>
            </a:r>
            <a:endParaRPr lang="en-US" b="1" i="1" dirty="0"/>
          </a:p>
        </p:txBody>
      </p:sp>
      <p:sp>
        <p:nvSpPr>
          <p:cNvPr id="3" name="Title 2"/>
          <p:cNvSpPr>
            <a:spLocks noGrp="1"/>
          </p:cNvSpPr>
          <p:nvPr>
            <p:ph type="title"/>
          </p:nvPr>
        </p:nvSpPr>
        <p:spPr/>
        <p:txBody>
          <a:bodyPr/>
          <a:lstStyle/>
          <a:p>
            <a:r>
              <a:rPr lang="en-US" dirty="0" smtClean="0">
                <a:solidFill>
                  <a:srgbClr val="FF0000"/>
                </a:solidFill>
              </a:rPr>
              <a:t>Project purpose</a:t>
            </a:r>
            <a:endParaRPr lang="en-US" dirty="0">
              <a:solidFill>
                <a:srgbClr val="FF0000"/>
              </a:solidFill>
            </a:endParaRPr>
          </a:p>
        </p:txBody>
      </p:sp>
    </p:spTree>
    <p:extLst>
      <p:ext uri="{BB962C8B-B14F-4D97-AF65-F5344CB8AC3E}">
        <p14:creationId xmlns:p14="http://schemas.microsoft.com/office/powerpoint/2010/main" xmlns="" val="30043346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endParaRPr lang="en-US" dirty="0" smtClean="0"/>
          </a:p>
          <a:p>
            <a:r>
              <a:rPr lang="en-US" dirty="0" smtClean="0"/>
              <a:t>The </a:t>
            </a:r>
            <a:r>
              <a:rPr lang="en-US" dirty="0"/>
              <a:t>study was based upon the </a:t>
            </a:r>
            <a:r>
              <a:rPr lang="en-US" b="1" dirty="0">
                <a:solidFill>
                  <a:srgbClr val="FF0000"/>
                </a:solidFill>
              </a:rPr>
              <a:t>Social Ecology </a:t>
            </a:r>
            <a:r>
              <a:rPr lang="en-US" dirty="0"/>
              <a:t>model which stresses the importance of the context in which the individual exists, </a:t>
            </a:r>
            <a:r>
              <a:rPr lang="en-US" dirty="0" smtClean="0"/>
              <a:t>interact</a:t>
            </a:r>
            <a:r>
              <a:rPr lang="en-US" dirty="0"/>
              <a:t>; and the affect those interactions have on their health status and behaviors and their quality of life</a:t>
            </a:r>
            <a:r>
              <a:rPr lang="en-US" dirty="0" smtClean="0"/>
              <a:t>.</a:t>
            </a:r>
          </a:p>
          <a:p>
            <a:endParaRPr lang="en-US" dirty="0"/>
          </a:p>
          <a:p>
            <a:pPr marL="457200" indent="-457200" algn="l">
              <a:buAutoNum type="arabicParenR"/>
            </a:pPr>
            <a:r>
              <a:rPr lang="en-US" dirty="0" smtClean="0"/>
              <a:t>environmental, </a:t>
            </a:r>
          </a:p>
          <a:p>
            <a:pPr marL="457200" indent="-457200" algn="l">
              <a:buAutoNum type="arabicParenR"/>
            </a:pPr>
            <a:r>
              <a:rPr lang="en-US" dirty="0" smtClean="0"/>
              <a:t>social</a:t>
            </a:r>
            <a:r>
              <a:rPr lang="en-US" dirty="0"/>
              <a:t>, </a:t>
            </a:r>
            <a:endParaRPr lang="en-US" dirty="0" smtClean="0"/>
          </a:p>
          <a:p>
            <a:pPr marL="457200" indent="-457200" algn="l">
              <a:buAutoNum type="arabicParenR"/>
            </a:pPr>
            <a:r>
              <a:rPr lang="en-US" dirty="0" smtClean="0"/>
              <a:t>interpersonal </a:t>
            </a:r>
            <a:r>
              <a:rPr lang="en-US" dirty="0"/>
              <a:t>aspects of </a:t>
            </a:r>
            <a:r>
              <a:rPr lang="en-US" dirty="0" smtClean="0"/>
              <a:t>experience and</a:t>
            </a:r>
          </a:p>
          <a:p>
            <a:pPr marL="457200" indent="-457200" algn="l">
              <a:buAutoNum type="arabicParenR"/>
            </a:pPr>
            <a:r>
              <a:rPr lang="en-US" dirty="0" smtClean="0"/>
              <a:t>individual </a:t>
            </a:r>
          </a:p>
        </p:txBody>
      </p:sp>
      <p:sp>
        <p:nvSpPr>
          <p:cNvPr id="3" name="Title 2"/>
          <p:cNvSpPr>
            <a:spLocks noGrp="1"/>
          </p:cNvSpPr>
          <p:nvPr>
            <p:ph type="title"/>
          </p:nvPr>
        </p:nvSpPr>
        <p:spPr/>
        <p:txBody>
          <a:bodyPr/>
          <a:lstStyle/>
          <a:p>
            <a:r>
              <a:rPr lang="en-US" dirty="0" smtClean="0">
                <a:solidFill>
                  <a:srgbClr val="FF0000"/>
                </a:solidFill>
              </a:rPr>
              <a:t>Project frame Work</a:t>
            </a:r>
            <a:endParaRPr lang="en-US" dirty="0">
              <a:solidFill>
                <a:srgbClr val="FF0000"/>
              </a:solidFill>
            </a:endParaRPr>
          </a:p>
        </p:txBody>
      </p:sp>
    </p:spTree>
    <p:extLst>
      <p:ext uri="{BB962C8B-B14F-4D97-AF65-F5344CB8AC3E}">
        <p14:creationId xmlns:p14="http://schemas.microsoft.com/office/powerpoint/2010/main" xmlns="" val="7487009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t>Community-Based Participatory Research</a:t>
            </a:r>
          </a:p>
          <a:p>
            <a:endParaRPr lang="en-US" dirty="0"/>
          </a:p>
          <a:p>
            <a:r>
              <a:rPr lang="en-US" dirty="0" smtClean="0">
                <a:solidFill>
                  <a:srgbClr val="FF0000"/>
                </a:solidFill>
              </a:rPr>
              <a:t>Building on a 3-year relationship </a:t>
            </a:r>
            <a:r>
              <a:rPr lang="en-US" dirty="0" smtClean="0"/>
              <a:t>with this community in which services and student learning activities had been identified, developed, implemented and evaluated with community partners</a:t>
            </a:r>
          </a:p>
          <a:p>
            <a:r>
              <a:rPr lang="en-US" dirty="0" smtClean="0"/>
              <a:t>The </a:t>
            </a:r>
            <a:r>
              <a:rPr lang="en-US" dirty="0" smtClean="0">
                <a:solidFill>
                  <a:srgbClr val="FF0000"/>
                </a:solidFill>
              </a:rPr>
              <a:t>First Research Project</a:t>
            </a:r>
            <a:r>
              <a:rPr lang="en-US" dirty="0" smtClean="0"/>
              <a:t> with this community which was initiated based on community identified needs </a:t>
            </a:r>
          </a:p>
          <a:p>
            <a:r>
              <a:rPr lang="en-US" dirty="0" smtClean="0">
                <a:solidFill>
                  <a:srgbClr val="FF0000"/>
                </a:solidFill>
              </a:rPr>
              <a:t>Multiple partners </a:t>
            </a:r>
            <a:r>
              <a:rPr lang="en-US" dirty="0" smtClean="0"/>
              <a:t>– university faculty and students, gerontology service, community mental health agency, local public housing authority, residents’ council and interested community residents</a:t>
            </a:r>
          </a:p>
          <a:p>
            <a:endParaRPr lang="en-US" dirty="0"/>
          </a:p>
        </p:txBody>
      </p:sp>
      <p:sp>
        <p:nvSpPr>
          <p:cNvPr id="3" name="Title 2"/>
          <p:cNvSpPr>
            <a:spLocks noGrp="1"/>
          </p:cNvSpPr>
          <p:nvPr>
            <p:ph type="title"/>
          </p:nvPr>
        </p:nvSpPr>
        <p:spPr/>
        <p:txBody>
          <a:bodyPr/>
          <a:lstStyle/>
          <a:p>
            <a:r>
              <a:rPr lang="en-US" dirty="0" smtClean="0">
                <a:solidFill>
                  <a:srgbClr val="FF0000"/>
                </a:solidFill>
              </a:rPr>
              <a:t>Research Method</a:t>
            </a:r>
            <a:endParaRPr lang="en-US" dirty="0">
              <a:solidFill>
                <a:srgbClr val="FF0000"/>
              </a:solidFill>
            </a:endParaRPr>
          </a:p>
        </p:txBody>
      </p:sp>
    </p:spTree>
    <p:extLst>
      <p:ext uri="{BB962C8B-B14F-4D97-AF65-F5344CB8AC3E}">
        <p14:creationId xmlns:p14="http://schemas.microsoft.com/office/powerpoint/2010/main" xmlns="" val="863394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pPr algn="l"/>
            <a:endParaRPr lang="en-US" dirty="0" smtClean="0"/>
          </a:p>
          <a:p>
            <a:pPr algn="l"/>
            <a:r>
              <a:rPr lang="en-US" dirty="0" smtClean="0"/>
              <a:t>1) low-income</a:t>
            </a:r>
            <a:r>
              <a:rPr lang="en-US" dirty="0"/>
              <a:t>, public housing complex built in the 1960’s </a:t>
            </a:r>
            <a:r>
              <a:rPr lang="en-US" dirty="0" smtClean="0"/>
              <a:t>within </a:t>
            </a:r>
            <a:r>
              <a:rPr lang="en-US" dirty="0"/>
              <a:t>one </a:t>
            </a:r>
            <a:r>
              <a:rPr lang="en-US" dirty="0" smtClean="0"/>
              <a:t>city-centre block, </a:t>
            </a:r>
          </a:p>
          <a:p>
            <a:pPr algn="l"/>
            <a:r>
              <a:rPr lang="en-US" dirty="0" smtClean="0"/>
              <a:t>2) built </a:t>
            </a:r>
            <a:r>
              <a:rPr lang="en-US" dirty="0"/>
              <a:t>as one of five housing complexes targeted for seniors only. </a:t>
            </a:r>
            <a:endParaRPr lang="en-US" dirty="0" smtClean="0"/>
          </a:p>
          <a:p>
            <a:pPr algn="l"/>
            <a:r>
              <a:rPr lang="en-US" dirty="0" smtClean="0"/>
              <a:t>3) last </a:t>
            </a:r>
            <a:r>
              <a:rPr lang="en-US" dirty="0"/>
              <a:t>7 years, </a:t>
            </a:r>
            <a:r>
              <a:rPr lang="en-US" dirty="0" smtClean="0"/>
              <a:t>transitioned </a:t>
            </a:r>
            <a:r>
              <a:rPr lang="en-US" dirty="0"/>
              <a:t>from seniors only to residents across the lifespan. </a:t>
            </a:r>
            <a:endParaRPr lang="en-US" dirty="0" smtClean="0"/>
          </a:p>
          <a:p>
            <a:pPr algn="l"/>
            <a:r>
              <a:rPr lang="en-US" dirty="0" smtClean="0"/>
              <a:t>4) approximately </a:t>
            </a:r>
            <a:r>
              <a:rPr lang="en-US" dirty="0"/>
              <a:t>650 </a:t>
            </a:r>
            <a:r>
              <a:rPr lang="en-US" dirty="0" smtClean="0"/>
              <a:t>residents, </a:t>
            </a:r>
            <a:r>
              <a:rPr lang="en-US" dirty="0"/>
              <a:t>primarily African American with an almost equal division between males and females. </a:t>
            </a:r>
            <a:endParaRPr lang="en-US" dirty="0" smtClean="0"/>
          </a:p>
          <a:p>
            <a:pPr algn="l"/>
            <a:r>
              <a:rPr lang="en-US" dirty="0" smtClean="0"/>
              <a:t>5)~70</a:t>
            </a:r>
            <a:r>
              <a:rPr lang="en-US" dirty="0"/>
              <a:t>% of residents were 59 years or younger, all of whom had chronic, disabling health conditions. </a:t>
            </a:r>
          </a:p>
          <a:p>
            <a:endParaRPr lang="en-US" dirty="0"/>
          </a:p>
        </p:txBody>
      </p:sp>
      <p:sp>
        <p:nvSpPr>
          <p:cNvPr id="3" name="Title 2"/>
          <p:cNvSpPr>
            <a:spLocks noGrp="1"/>
          </p:cNvSpPr>
          <p:nvPr>
            <p:ph type="title"/>
          </p:nvPr>
        </p:nvSpPr>
        <p:spPr/>
        <p:txBody>
          <a:bodyPr/>
          <a:lstStyle/>
          <a:p>
            <a:r>
              <a:rPr lang="en-US" dirty="0" smtClean="0">
                <a:solidFill>
                  <a:srgbClr val="FF0000"/>
                </a:solidFill>
              </a:rPr>
              <a:t>The Community</a:t>
            </a:r>
            <a:endParaRPr lang="en-US" dirty="0">
              <a:solidFill>
                <a:srgbClr val="FF0000"/>
              </a:solidFill>
            </a:endParaRPr>
          </a:p>
        </p:txBody>
      </p:sp>
    </p:spTree>
    <p:extLst>
      <p:ext uri="{BB962C8B-B14F-4D97-AF65-F5344CB8AC3E}">
        <p14:creationId xmlns:p14="http://schemas.microsoft.com/office/powerpoint/2010/main" xmlns="" val="1758304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endParaRPr lang="en-US" dirty="0"/>
          </a:p>
        </p:txBody>
      </p:sp>
      <p:sp>
        <p:nvSpPr>
          <p:cNvPr id="3" name="Title 2"/>
          <p:cNvSpPr>
            <a:spLocks noGrp="1"/>
          </p:cNvSpPr>
          <p:nvPr>
            <p:ph type="title"/>
          </p:nvPr>
        </p:nvSpPr>
        <p:spPr>
          <a:xfrm>
            <a:off x="2514600" y="975360"/>
            <a:ext cx="4114800" cy="396240"/>
          </a:xfrm>
        </p:spPr>
        <p:txBody>
          <a:bodyPr/>
          <a:lstStyle/>
          <a:p>
            <a:r>
              <a:rPr lang="en-US" dirty="0" smtClean="0">
                <a:solidFill>
                  <a:srgbClr val="FF0000"/>
                </a:solidFill>
              </a:rPr>
              <a:t>Project Setting</a:t>
            </a:r>
            <a:endParaRPr lang="en-US" dirty="0">
              <a:solidFill>
                <a:srgbClr val="FF0000"/>
              </a:solidFill>
            </a:endParaRPr>
          </a:p>
        </p:txBody>
      </p:sp>
      <p:pic>
        <p:nvPicPr>
          <p:cNvPr id="5122" name="Picture 2" descr="C:\Users\vphine01\AppData\Local\Microsoft\Windows\Temporary Internet Files\Content.Outlook\0NV5MU8U\1112091045-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 y="1371600"/>
            <a:ext cx="8382000" cy="52006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03402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lnSpcReduction="10000"/>
          </a:bodyPr>
          <a:lstStyle/>
          <a:p>
            <a:pPr algn="l"/>
            <a:r>
              <a:rPr lang="en-US" dirty="0" smtClean="0"/>
              <a:t>Extensive collaboration and communication with the community and project partners to accomplish each of the following:</a:t>
            </a:r>
          </a:p>
          <a:p>
            <a:pPr algn="l"/>
            <a:r>
              <a:rPr lang="en-US" dirty="0" smtClean="0"/>
              <a:t>Project recruitment, scheduling and interviewing</a:t>
            </a:r>
          </a:p>
          <a:p>
            <a:pPr algn="l"/>
            <a:r>
              <a:rPr lang="en-US" dirty="0" smtClean="0"/>
              <a:t>	Problem-solving</a:t>
            </a:r>
          </a:p>
          <a:p>
            <a:pPr algn="l"/>
            <a:r>
              <a:rPr lang="en-US" dirty="0" smtClean="0"/>
              <a:t>	Activity coordination</a:t>
            </a:r>
          </a:p>
          <a:p>
            <a:pPr algn="l"/>
            <a:r>
              <a:rPr lang="en-US" dirty="0" smtClean="0"/>
              <a:t>	Progress updates</a:t>
            </a:r>
          </a:p>
          <a:p>
            <a:pPr algn="l"/>
            <a:r>
              <a:rPr lang="en-US" dirty="0" smtClean="0"/>
              <a:t>	Reporting to multiple audiences</a:t>
            </a:r>
          </a:p>
          <a:p>
            <a:pPr algn="l"/>
            <a:r>
              <a:rPr lang="en-US" dirty="0" smtClean="0"/>
              <a:t>	Critical thinking to address emergent issues</a:t>
            </a:r>
          </a:p>
          <a:p>
            <a:pPr algn="l"/>
            <a:r>
              <a:rPr lang="en-US" dirty="0" smtClean="0"/>
              <a:t>	Priority setting</a:t>
            </a:r>
          </a:p>
          <a:p>
            <a:pPr algn="l"/>
            <a:r>
              <a:rPr lang="en-US" dirty="0" smtClean="0"/>
              <a:t>Professional presentation development and delivery  </a:t>
            </a:r>
          </a:p>
          <a:p>
            <a:pPr algn="l"/>
            <a:r>
              <a:rPr lang="en-US" dirty="0" smtClean="0"/>
              <a:t>Publication development</a:t>
            </a:r>
            <a:endParaRPr lang="en-US" dirty="0"/>
          </a:p>
        </p:txBody>
      </p:sp>
      <p:sp>
        <p:nvSpPr>
          <p:cNvPr id="3" name="Title 2"/>
          <p:cNvSpPr>
            <a:spLocks noGrp="1"/>
          </p:cNvSpPr>
          <p:nvPr>
            <p:ph type="title"/>
          </p:nvPr>
        </p:nvSpPr>
        <p:spPr/>
        <p:txBody>
          <a:bodyPr/>
          <a:lstStyle/>
          <a:p>
            <a:r>
              <a:rPr lang="en-US" dirty="0" smtClean="0">
                <a:solidFill>
                  <a:srgbClr val="FF0000"/>
                </a:solidFill>
              </a:rPr>
              <a:t>Student Activities</a:t>
            </a:r>
            <a:endParaRPr lang="en-US" dirty="0">
              <a:solidFill>
                <a:srgbClr val="FF0000"/>
              </a:solidFill>
            </a:endParaRPr>
          </a:p>
        </p:txBody>
      </p:sp>
    </p:spTree>
    <p:extLst>
      <p:ext uri="{BB962C8B-B14F-4D97-AF65-F5344CB8AC3E}">
        <p14:creationId xmlns:p14="http://schemas.microsoft.com/office/powerpoint/2010/main" xmlns="" val="1175725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t>Measurement of Student Outcomes</a:t>
            </a:r>
          </a:p>
          <a:p>
            <a:pPr marL="457200" indent="-457200" algn="l">
              <a:buAutoNum type="arabicParenR"/>
            </a:pPr>
            <a:r>
              <a:rPr lang="en-US" sz="2400" dirty="0" smtClean="0">
                <a:solidFill>
                  <a:srgbClr val="FF0000"/>
                </a:solidFill>
              </a:rPr>
              <a:t>Objective</a:t>
            </a:r>
            <a:r>
              <a:rPr lang="en-US" dirty="0" smtClean="0"/>
              <a:t> (</a:t>
            </a:r>
            <a:r>
              <a:rPr lang="en-US" sz="2400" u="sng" dirty="0" smtClean="0"/>
              <a:t>Scholarly Outcomes </a:t>
            </a:r>
            <a:r>
              <a:rPr lang="en-US" dirty="0" smtClean="0"/>
              <a:t>resulting from the project in which students were involved)</a:t>
            </a:r>
          </a:p>
          <a:p>
            <a:pPr marL="457200" indent="-457200" algn="l">
              <a:buAutoNum type="arabicParenR"/>
            </a:pPr>
            <a:endParaRPr lang="en-US" dirty="0"/>
          </a:p>
          <a:p>
            <a:pPr marL="457200" indent="-457200" algn="l">
              <a:buAutoNum type="arabicParenR"/>
            </a:pPr>
            <a:endParaRPr lang="en-US" dirty="0" smtClean="0"/>
          </a:p>
          <a:p>
            <a:pPr marL="457200" indent="-457200" algn="l">
              <a:buAutoNum type="arabicParenR"/>
            </a:pPr>
            <a:r>
              <a:rPr lang="en-US" sz="2400" dirty="0" smtClean="0">
                <a:solidFill>
                  <a:srgbClr val="FF0000"/>
                </a:solidFill>
              </a:rPr>
              <a:t>Subjective</a:t>
            </a:r>
            <a:r>
              <a:rPr lang="en-US" sz="2400" dirty="0" smtClean="0"/>
              <a:t> </a:t>
            </a:r>
            <a:r>
              <a:rPr lang="en-US" dirty="0" smtClean="0"/>
              <a:t>(</a:t>
            </a:r>
            <a:r>
              <a:rPr lang="en-US" sz="2400" u="sng" dirty="0" smtClean="0"/>
              <a:t>Reflection</a:t>
            </a:r>
            <a:r>
              <a:rPr lang="en-US" dirty="0" smtClean="0"/>
              <a:t> of students regarding their cognitive and emotional response to involvement in the project)</a:t>
            </a:r>
            <a:endParaRPr lang="en-US" dirty="0"/>
          </a:p>
        </p:txBody>
      </p:sp>
      <p:sp>
        <p:nvSpPr>
          <p:cNvPr id="3" name="Title 2"/>
          <p:cNvSpPr>
            <a:spLocks noGrp="1"/>
          </p:cNvSpPr>
          <p:nvPr>
            <p:ph type="title"/>
          </p:nvPr>
        </p:nvSpPr>
        <p:spPr/>
        <p:txBody>
          <a:bodyPr/>
          <a:lstStyle/>
          <a:p>
            <a:r>
              <a:rPr lang="en-US" dirty="0" smtClean="0">
                <a:solidFill>
                  <a:srgbClr val="FF0000"/>
                </a:solidFill>
              </a:rPr>
              <a:t>Service-learning  measurement</a:t>
            </a:r>
            <a:endParaRPr lang="en-US" dirty="0">
              <a:solidFill>
                <a:srgbClr val="FF0000"/>
              </a:solidFill>
            </a:endParaRPr>
          </a:p>
        </p:txBody>
      </p:sp>
    </p:spTree>
    <p:extLst>
      <p:ext uri="{BB962C8B-B14F-4D97-AF65-F5344CB8AC3E}">
        <p14:creationId xmlns:p14="http://schemas.microsoft.com/office/powerpoint/2010/main" xmlns="" val="40139825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solidFill>
                  <a:srgbClr val="FF0000"/>
                </a:solidFill>
              </a:rPr>
              <a:t>Objective Measurement of CBPR Service-learning</a:t>
            </a:r>
          </a:p>
          <a:p>
            <a:endParaRPr lang="en-US" dirty="0"/>
          </a:p>
          <a:p>
            <a:r>
              <a:rPr lang="en-US" dirty="0" smtClean="0"/>
              <a:t>Outcomes from the service-learning project involved faculty and students.</a:t>
            </a:r>
          </a:p>
          <a:p>
            <a:endParaRPr lang="en-US" dirty="0"/>
          </a:p>
          <a:p>
            <a:r>
              <a:rPr lang="en-US" dirty="0" smtClean="0"/>
              <a:t>Overall there were 7 presentations that resulted from the project (local – international) and student posters won two research awards (1 local and 1 regional)</a:t>
            </a:r>
          </a:p>
          <a:p>
            <a:endParaRPr lang="en-US" dirty="0"/>
          </a:p>
          <a:p>
            <a:r>
              <a:rPr lang="en-US" dirty="0" smtClean="0"/>
              <a:t>Examples include….</a:t>
            </a:r>
          </a:p>
          <a:p>
            <a:endParaRPr lang="en-US" dirty="0"/>
          </a:p>
        </p:txBody>
      </p:sp>
      <p:sp>
        <p:nvSpPr>
          <p:cNvPr id="3" name="Title 2"/>
          <p:cNvSpPr>
            <a:spLocks noGrp="1"/>
          </p:cNvSpPr>
          <p:nvPr>
            <p:ph type="title"/>
          </p:nvPr>
        </p:nvSpPr>
        <p:spPr/>
        <p:txBody>
          <a:bodyPr/>
          <a:lstStyle/>
          <a:p>
            <a:r>
              <a:rPr lang="en-US" dirty="0" smtClean="0">
                <a:solidFill>
                  <a:srgbClr val="FF0000"/>
                </a:solidFill>
                <a:latin typeface="Arial Black" pitchFamily="34" charset="0"/>
              </a:rPr>
              <a:t>Scholarly Outcomes</a:t>
            </a:r>
            <a:endParaRPr lang="en-US" dirty="0">
              <a:solidFill>
                <a:srgbClr val="FF0000"/>
              </a:solidFill>
              <a:latin typeface="Arial Black" pitchFamily="34" charset="0"/>
            </a:endParaRPr>
          </a:p>
        </p:txBody>
      </p:sp>
    </p:spTree>
    <p:extLst>
      <p:ext uri="{BB962C8B-B14F-4D97-AF65-F5344CB8AC3E}">
        <p14:creationId xmlns:p14="http://schemas.microsoft.com/office/powerpoint/2010/main" xmlns="" val="38484028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3203575" rtl="0" eaLnBrk="1" fontAlgn="base" latinLnBrk="0" hangingPunct="1">
          <a:lnSpc>
            <a:spcPct val="100000"/>
          </a:lnSpc>
          <a:spcBef>
            <a:spcPct val="0"/>
          </a:spcBef>
          <a:spcAft>
            <a:spcPct val="0"/>
          </a:spcAft>
          <a:buClrTx/>
          <a:buSzTx/>
          <a:buFontTx/>
          <a:buNone/>
          <a:tabLst/>
          <a:defRPr kumimoji="0" lang="en-US" sz="15500" b="0" i="0" u="none" strike="noStrike" cap="none" normalizeH="0" baseline="0" smtClean="0">
            <a:ln>
              <a:noFill/>
            </a:ln>
            <a:solidFill>
              <a:schemeClr val="tx2"/>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371</TotalTime>
  <Words>1283</Words>
  <Application>Microsoft Office PowerPoint</Application>
  <PresentationFormat>On-screen Show (4:3)</PresentationFormat>
  <Paragraphs>254</Paragraphs>
  <Slides>17</Slides>
  <Notes>17</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BlackTie</vt:lpstr>
      <vt:lpstr>Default Design</vt:lpstr>
      <vt:lpstr>1_Default Design</vt:lpstr>
      <vt:lpstr>2_Default Design</vt:lpstr>
      <vt:lpstr>Vicki Hines-Martin, PhD, RN, FAAN Professor and Director Office of Disparities and Community Engagement School of Nursing Faculty Scholar and Acting Associate Vice President  Office of the Vice President for Community  Engagement &amp; Sharon Bowland PhD, LCSW Assistant Professor and Director Gerontology Program Hartford Geriatric Research Scholar Kent School of Social Work University of Louisville Kentucky </vt:lpstr>
      <vt:lpstr>Project purpose</vt:lpstr>
      <vt:lpstr>Project frame Work</vt:lpstr>
      <vt:lpstr>Research Method</vt:lpstr>
      <vt:lpstr>The Community</vt:lpstr>
      <vt:lpstr>Project Setting</vt:lpstr>
      <vt:lpstr>Student Activities</vt:lpstr>
      <vt:lpstr>Service-learning  measurement</vt:lpstr>
      <vt:lpstr>Scholarly Outcomes</vt:lpstr>
      <vt:lpstr>Slide 10</vt:lpstr>
      <vt:lpstr>Slide 11</vt:lpstr>
      <vt:lpstr>Slide 12</vt:lpstr>
      <vt:lpstr>Slide 13</vt:lpstr>
      <vt:lpstr>Scholarly outcomes (cont.)</vt:lpstr>
      <vt:lpstr>Service-learning measurement</vt:lpstr>
      <vt:lpstr>Subjective outcomes</vt:lpstr>
      <vt:lpstr>Outcomes for the Community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Hines-Martin,Vicki</dc:creator>
  <cp:lastModifiedBy>Vicki Hines-Martin</cp:lastModifiedBy>
  <cp:revision>40</cp:revision>
  <cp:lastPrinted>2012-09-21T12:45:42Z</cp:lastPrinted>
  <dcterms:created xsi:type="dcterms:W3CDTF">2012-09-18T14:48:37Z</dcterms:created>
  <dcterms:modified xsi:type="dcterms:W3CDTF">2012-09-24T10:59:27Z</dcterms:modified>
</cp:coreProperties>
</file>